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6" r:id="rId2"/>
  </p:sldMasterIdLst>
  <p:notesMasterIdLst>
    <p:notesMasterId r:id="rId21"/>
  </p:notesMasterIdLst>
  <p:sldIdLst>
    <p:sldId id="672" r:id="rId3"/>
    <p:sldId id="696" r:id="rId4"/>
    <p:sldId id="699" r:id="rId5"/>
    <p:sldId id="673" r:id="rId6"/>
    <p:sldId id="676" r:id="rId7"/>
    <p:sldId id="560" r:id="rId8"/>
    <p:sldId id="706" r:id="rId9"/>
    <p:sldId id="707" r:id="rId10"/>
    <p:sldId id="651" r:id="rId11"/>
    <p:sldId id="547" r:id="rId12"/>
    <p:sldId id="708" r:id="rId13"/>
    <p:sldId id="548" r:id="rId14"/>
    <p:sldId id="700" r:id="rId15"/>
    <p:sldId id="573" r:id="rId16"/>
    <p:sldId id="709" r:id="rId17"/>
    <p:sldId id="653" r:id="rId18"/>
    <p:sldId id="710" r:id="rId19"/>
    <p:sldId id="698" r:id="rId20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43CF2C3-3950-4E40-A02F-66DCCF188A6B}">
          <p14:sldIdLst>
            <p14:sldId id="672"/>
            <p14:sldId id="696"/>
            <p14:sldId id="699"/>
            <p14:sldId id="673"/>
            <p14:sldId id="676"/>
            <p14:sldId id="560"/>
            <p14:sldId id="706"/>
            <p14:sldId id="707"/>
            <p14:sldId id="651"/>
            <p14:sldId id="547"/>
            <p14:sldId id="708"/>
            <p14:sldId id="548"/>
            <p14:sldId id="700"/>
            <p14:sldId id="573"/>
            <p14:sldId id="709"/>
            <p14:sldId id="653"/>
            <p14:sldId id="710"/>
            <p14:sldId id="6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66666"/>
    <a:srgbClr val="FDFCFB"/>
    <a:srgbClr val="FFC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832" autoAdjust="0"/>
    <p:restoredTop sz="79874" autoAdjust="0"/>
  </p:normalViewPr>
  <p:slideViewPr>
    <p:cSldViewPr snapToGrid="0">
      <p:cViewPr varScale="1">
        <p:scale>
          <a:sx n="86" d="100"/>
          <a:sy n="86" d="100"/>
        </p:scale>
        <p:origin x="250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25" d="100"/>
        <a:sy n="125" d="100"/>
      </p:scale>
      <p:origin x="0" y="-398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gs" Target="tags/tag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1F51752-2BA6-4267-BD9C-0255A6E7A7A8}" type="datetimeFigureOut">
              <a:rPr lang="zh-CN" altLang="en-US" smtClean="0"/>
              <a:t>2022-10-28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02A4A-2F78-42A2-8BB5-4E355942CA2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5158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0531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2196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27939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0913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302422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417396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81840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485110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3267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1500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6018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27715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6917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AD02A4A-2F78-42A2-8BB5-4E355942CA2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48901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D02A4A-2F78-42A2-8BB5-4E355942CA26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123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8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 descr="图片包含 树, 户外, 建筑物, 道路&#10;&#10;自动生成的说明">
            <a:extLst>
              <a:ext uri="{FF2B5EF4-FFF2-40B4-BE49-F238E27FC236}">
                <a16:creationId xmlns:a16="http://schemas.microsoft.com/office/drawing/2014/main" id="{D5F2FF8C-FBEA-41BC-ADC8-FDE3EE4E020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/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CCD45BE-7C88-44E2-9130-06D78B8EC1F7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1D05365-1BF4-4713-A76C-4EC23572C3D6}"/>
              </a:ext>
            </a:extLst>
          </p:cNvPr>
          <p:cNvGrpSpPr/>
          <p:nvPr userDrawn="1"/>
        </p:nvGrpSpPr>
        <p:grpSpPr>
          <a:xfrm>
            <a:off x="10402823" y="853956"/>
            <a:ext cx="1875342" cy="6834393"/>
            <a:chOff x="10402823" y="853956"/>
            <a:chExt cx="1875342" cy="6834393"/>
          </a:xfrm>
        </p:grpSpPr>
        <p:sp>
          <p:nvSpPr>
            <p:cNvPr id="15" name="任意多边形: 形状 14">
              <a:extLst>
                <a:ext uri="{FF2B5EF4-FFF2-40B4-BE49-F238E27FC236}">
                  <a16:creationId xmlns:a16="http://schemas.microsoft.com/office/drawing/2014/main" id="{6842D6C9-68A1-442A-A76A-99D0802FFA31}"/>
                </a:ext>
              </a:extLst>
            </p:cNvPr>
            <p:cNvSpPr/>
            <p:nvPr userDrawn="1"/>
          </p:nvSpPr>
          <p:spPr>
            <a:xfrm rot="17975649">
              <a:off x="7764318" y="3492461"/>
              <a:ext cx="6834393" cy="1557383"/>
            </a:xfrm>
            <a:custGeom>
              <a:avLst/>
              <a:gdLst>
                <a:gd name="connsiteX0" fmla="*/ 4887162 w 6834393"/>
                <a:gd name="connsiteY0" fmla="*/ 1105918 h 1557383"/>
                <a:gd name="connsiteX1" fmla="*/ 4092251 w 6834393"/>
                <a:gd name="connsiteY1" fmla="*/ 1557383 h 1557383"/>
                <a:gd name="connsiteX2" fmla="*/ 884506 w 6834393"/>
                <a:gd name="connsiteY2" fmla="*/ 1557383 h 1557383"/>
                <a:gd name="connsiteX3" fmla="*/ 628100 w 6834393"/>
                <a:gd name="connsiteY3" fmla="*/ 1105918 h 1557383"/>
                <a:gd name="connsiteX4" fmla="*/ 6834393 w 6834393"/>
                <a:gd name="connsiteY4" fmla="*/ 0 h 1557383"/>
                <a:gd name="connsiteX5" fmla="*/ 6039483 w 6834393"/>
                <a:gd name="connsiteY5" fmla="*/ 451465 h 1557383"/>
                <a:gd name="connsiteX6" fmla="*/ 256407 w 6834393"/>
                <a:gd name="connsiteY6" fmla="*/ 451465 h 1557383"/>
                <a:gd name="connsiteX7" fmla="*/ 0 w 6834393"/>
                <a:gd name="connsiteY7" fmla="*/ 0 h 1557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834393" h="1557383">
                  <a:moveTo>
                    <a:pt x="4887162" y="1105918"/>
                  </a:moveTo>
                  <a:lnTo>
                    <a:pt x="4092251" y="1557383"/>
                  </a:lnTo>
                  <a:lnTo>
                    <a:pt x="884506" y="1557383"/>
                  </a:lnTo>
                  <a:lnTo>
                    <a:pt x="628100" y="1105918"/>
                  </a:lnTo>
                  <a:close/>
                  <a:moveTo>
                    <a:pt x="6834393" y="0"/>
                  </a:moveTo>
                  <a:lnTo>
                    <a:pt x="6039483" y="451465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  <p:sp>
          <p:nvSpPr>
            <p:cNvPr id="16" name="任意多边形: 形状 15">
              <a:extLst>
                <a:ext uri="{FF2B5EF4-FFF2-40B4-BE49-F238E27FC236}">
                  <a16:creationId xmlns:a16="http://schemas.microsoft.com/office/drawing/2014/main" id="{E8EA7B55-B4F3-45CE-9637-C50F15FC2A40}"/>
                </a:ext>
              </a:extLst>
            </p:cNvPr>
            <p:cNvSpPr/>
            <p:nvPr userDrawn="1"/>
          </p:nvSpPr>
          <p:spPr>
            <a:xfrm rot="17975649">
              <a:off x="8726108" y="4052302"/>
              <a:ext cx="5546729" cy="1557384"/>
            </a:xfrm>
            <a:custGeom>
              <a:avLst/>
              <a:gdLst>
                <a:gd name="connsiteX0" fmla="*/ 3599499 w 5546729"/>
                <a:gd name="connsiteY0" fmla="*/ 1105919 h 1557384"/>
                <a:gd name="connsiteX1" fmla="*/ 2804588 w 5546729"/>
                <a:gd name="connsiteY1" fmla="*/ 1557384 h 1557384"/>
                <a:gd name="connsiteX2" fmla="*/ 884507 w 5546729"/>
                <a:gd name="connsiteY2" fmla="*/ 1557383 h 1557384"/>
                <a:gd name="connsiteX3" fmla="*/ 628100 w 5546729"/>
                <a:gd name="connsiteY3" fmla="*/ 1105919 h 1557384"/>
                <a:gd name="connsiteX4" fmla="*/ 5546729 w 5546729"/>
                <a:gd name="connsiteY4" fmla="*/ 1 h 1557384"/>
                <a:gd name="connsiteX5" fmla="*/ 4751818 w 5546729"/>
                <a:gd name="connsiteY5" fmla="*/ 451466 h 1557384"/>
                <a:gd name="connsiteX6" fmla="*/ 256407 w 5546729"/>
                <a:gd name="connsiteY6" fmla="*/ 451465 h 1557384"/>
                <a:gd name="connsiteX7" fmla="*/ 0 w 5546729"/>
                <a:gd name="connsiteY7" fmla="*/ 0 h 15573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546729" h="1557384">
                  <a:moveTo>
                    <a:pt x="3599499" y="1105919"/>
                  </a:moveTo>
                  <a:lnTo>
                    <a:pt x="2804588" y="1557384"/>
                  </a:lnTo>
                  <a:lnTo>
                    <a:pt x="884507" y="1557383"/>
                  </a:lnTo>
                  <a:lnTo>
                    <a:pt x="628100" y="1105919"/>
                  </a:lnTo>
                  <a:close/>
                  <a:moveTo>
                    <a:pt x="5546729" y="1"/>
                  </a:moveTo>
                  <a:lnTo>
                    <a:pt x="4751818" y="451466"/>
                  </a:lnTo>
                  <a:lnTo>
                    <a:pt x="256407" y="45146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7" name="图片 16" descr="图片包含 树, 户外, 建筑物, 道路&#10;&#10;自动生成的说明">
            <a:extLst>
              <a:ext uri="{FF2B5EF4-FFF2-40B4-BE49-F238E27FC236}">
                <a16:creationId xmlns:a16="http://schemas.microsoft.com/office/drawing/2014/main" id="{2025EF58-6E70-4740-B931-8916FAB1B16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/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74A19CC-EEC7-4F0B-8C9B-6FF38FE57D83}"/>
              </a:ext>
            </a:extLst>
          </p:cNvPr>
          <p:cNvCxnSpPr>
            <a:cxnSpLocks/>
          </p:cNvCxnSpPr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2A0043C8-5BE9-465F-B287-BE41D765D1D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A0EE99DC-08FE-44BF-BA3E-74CF605C7A2C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27" name="文本占位符 25">
            <a:extLst>
              <a:ext uri="{FF2B5EF4-FFF2-40B4-BE49-F238E27FC236}">
                <a16:creationId xmlns:a16="http://schemas.microsoft.com/office/drawing/2014/main" id="{14776B52-187C-4162-B5D7-D69B3A95138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88BA8AD3-B6D3-4025-81B6-B4747DB7E28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C949B4-03CD-4689-B188-A6956850FF41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7288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1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A55CB86B-4389-4EA3-B787-620028D1947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1" name="椭圆 60">
            <a:extLst>
              <a:ext uri="{FF2B5EF4-FFF2-40B4-BE49-F238E27FC236}">
                <a16:creationId xmlns:a16="http://schemas.microsoft.com/office/drawing/2014/main" id="{25C62E34-3A1B-4A42-8CF3-6BBD2C2045FC}"/>
              </a:ext>
            </a:extLst>
          </p:cNvPr>
          <p:cNvSpPr/>
          <p:nvPr userDrawn="1"/>
        </p:nvSpPr>
        <p:spPr>
          <a:xfrm>
            <a:off x="5194921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A8D0B8E9-3EBD-4A67-9A46-555F6830B594}"/>
              </a:ext>
            </a:extLst>
          </p:cNvPr>
          <p:cNvSpPr/>
          <p:nvPr userDrawn="1"/>
        </p:nvSpPr>
        <p:spPr>
          <a:xfrm>
            <a:off x="8999857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F222E3B1-00CF-42FA-90D3-A42AE019C0C8}"/>
              </a:ext>
            </a:extLst>
          </p:cNvPr>
          <p:cNvSpPr/>
          <p:nvPr userDrawn="1"/>
        </p:nvSpPr>
        <p:spPr>
          <a:xfrm>
            <a:off x="1389985" y="1699260"/>
            <a:ext cx="1789458" cy="1813130"/>
          </a:xfrm>
          <a:prstGeom prst="ellips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4" name="图片占位符 53">
            <a:extLst>
              <a:ext uri="{FF2B5EF4-FFF2-40B4-BE49-F238E27FC236}">
                <a16:creationId xmlns:a16="http://schemas.microsoft.com/office/drawing/2014/main" id="{8215E5A8-F3F2-4596-8DE7-EDFFE2A1DEA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437869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BE869982-9331-4E73-92AD-62394D990346}"/>
              </a:ext>
            </a:extLst>
          </p:cNvPr>
          <p:cNvSpPr/>
          <p:nvPr userDrawn="1"/>
        </p:nvSpPr>
        <p:spPr>
          <a:xfrm>
            <a:off x="660400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3B3FBC9F-D68D-474D-992E-8F8A2572AF7E}"/>
              </a:ext>
            </a:extLst>
          </p:cNvPr>
          <p:cNvSpPr/>
          <p:nvPr userDrawn="1"/>
        </p:nvSpPr>
        <p:spPr>
          <a:xfrm>
            <a:off x="8270272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4B7CDA3E-5EB9-4B2E-8F86-B240D92D4DF2}"/>
              </a:ext>
            </a:extLst>
          </p:cNvPr>
          <p:cNvSpPr/>
          <p:nvPr userDrawn="1"/>
        </p:nvSpPr>
        <p:spPr>
          <a:xfrm>
            <a:off x="4465336" y="2730417"/>
            <a:ext cx="3248628" cy="3403683"/>
          </a:xfrm>
          <a:prstGeom prst="rect">
            <a:avLst/>
          </a:prstGeom>
          <a:noFill/>
          <a:ln w="381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9" name="图片占位符 58">
            <a:extLst>
              <a:ext uri="{FF2B5EF4-FFF2-40B4-BE49-F238E27FC236}">
                <a16:creationId xmlns:a16="http://schemas.microsoft.com/office/drawing/2014/main" id="{543B9424-3F3F-4F3C-BD6C-EE54F8A3D9C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42805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 dirty="0"/>
          </a:p>
        </p:txBody>
      </p:sp>
      <p:sp>
        <p:nvSpPr>
          <p:cNvPr id="60" name="图片占位符 59">
            <a:extLst>
              <a:ext uri="{FF2B5EF4-FFF2-40B4-BE49-F238E27FC236}">
                <a16:creationId xmlns:a16="http://schemas.microsoft.com/office/drawing/2014/main" id="{E0DF09F2-5DFF-434C-B8C8-0F1A77EDB33E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047741" y="1747777"/>
            <a:ext cx="1693690" cy="1716096"/>
          </a:xfrm>
          <a:custGeom>
            <a:avLst/>
            <a:gdLst>
              <a:gd name="connsiteX0" fmla="*/ 846845 w 1693690"/>
              <a:gd name="connsiteY0" fmla="*/ 0 h 1716096"/>
              <a:gd name="connsiteX1" fmla="*/ 1693690 w 1693690"/>
              <a:gd name="connsiteY1" fmla="*/ 858048 h 1716096"/>
              <a:gd name="connsiteX2" fmla="*/ 846845 w 1693690"/>
              <a:gd name="connsiteY2" fmla="*/ 1716096 h 1716096"/>
              <a:gd name="connsiteX3" fmla="*/ 0 w 1693690"/>
              <a:gd name="connsiteY3" fmla="*/ 858048 h 1716096"/>
              <a:gd name="connsiteX4" fmla="*/ 846845 w 1693690"/>
              <a:gd name="connsiteY4" fmla="*/ 0 h 1716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93690" h="1716096">
                <a:moveTo>
                  <a:pt x="846845" y="0"/>
                </a:moveTo>
                <a:cubicBezTo>
                  <a:pt x="1314545" y="0"/>
                  <a:pt x="1693690" y="384161"/>
                  <a:pt x="1693690" y="858048"/>
                </a:cubicBezTo>
                <a:cubicBezTo>
                  <a:pt x="1693690" y="1331935"/>
                  <a:pt x="1314545" y="1716096"/>
                  <a:pt x="846845" y="1716096"/>
                </a:cubicBezTo>
                <a:cubicBezTo>
                  <a:pt x="379145" y="1716096"/>
                  <a:pt x="0" y="1331935"/>
                  <a:pt x="0" y="858048"/>
                </a:cubicBezTo>
                <a:cubicBezTo>
                  <a:pt x="0" y="384161"/>
                  <a:pt x="379145" y="0"/>
                  <a:pt x="846845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zh-CN" altLang="en-US"/>
          </a:p>
        </p:txBody>
      </p:sp>
      <p:sp>
        <p:nvSpPr>
          <p:cNvPr id="63" name="文本占位符 8">
            <a:extLst>
              <a:ext uri="{FF2B5EF4-FFF2-40B4-BE49-F238E27FC236}">
                <a16:creationId xmlns:a16="http://schemas.microsoft.com/office/drawing/2014/main" id="{CB91E862-60BA-48E9-86F6-CADD9A836D7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43753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6" name="文本占位符 11">
            <a:extLst>
              <a:ext uri="{FF2B5EF4-FFF2-40B4-BE49-F238E27FC236}">
                <a16:creationId xmlns:a16="http://schemas.microsoft.com/office/drawing/2014/main" id="{190F41DD-B691-4C9A-B502-2BF56803F1E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22334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7" name="文本占位符 8">
            <a:extLst>
              <a:ext uri="{FF2B5EF4-FFF2-40B4-BE49-F238E27FC236}">
                <a16:creationId xmlns:a16="http://schemas.microsoft.com/office/drawing/2014/main" id="{A5722A68-FBFD-402C-9ED5-E5B15A3AC68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748689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68" name="文本占位符 11">
            <a:extLst>
              <a:ext uri="{FF2B5EF4-FFF2-40B4-BE49-F238E27FC236}">
                <a16:creationId xmlns:a16="http://schemas.microsoft.com/office/drawing/2014/main" id="{0114F5DC-E637-4088-9F28-CFD292117EC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627270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69" name="文本占位符 8">
            <a:extLst>
              <a:ext uri="{FF2B5EF4-FFF2-40B4-BE49-F238E27FC236}">
                <a16:creationId xmlns:a16="http://schemas.microsoft.com/office/drawing/2014/main" id="{774AF59B-172B-4EDD-A80C-150E4002F4F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53625" y="3648867"/>
            <a:ext cx="2681922" cy="394002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70" name="文本占位符 11">
            <a:extLst>
              <a:ext uri="{FF2B5EF4-FFF2-40B4-BE49-F238E27FC236}">
                <a16:creationId xmlns:a16="http://schemas.microsoft.com/office/drawing/2014/main" id="{2014F1B5-4040-4453-8DAA-C0916F3554CD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432206" y="4325324"/>
            <a:ext cx="2924760" cy="147732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0D3B1BF-0A7D-4A7B-A7BB-E9DCE4B82CEB}"/>
              </a:ext>
            </a:extLst>
          </p:cNvPr>
          <p:cNvSpPr>
            <a:spLocks noGrp="1"/>
          </p:cNvSpPr>
          <p:nvPr>
            <p:ph type="dt" sz="half" idx="21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BAFC0CC-A476-489C-8781-CBDD0353B7F8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EFFA012-84DF-410F-B2D0-3E6669E2C7C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6" name="íṥļîḓê">
              <a:extLst>
                <a:ext uri="{FF2B5EF4-FFF2-40B4-BE49-F238E27FC236}">
                  <a16:creationId xmlns:a16="http://schemas.microsoft.com/office/drawing/2014/main" id="{E73C0D37-EDAC-4E6C-B948-E6725E0376AE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7" name="íṥlíḓê">
              <a:extLst>
                <a:ext uri="{FF2B5EF4-FFF2-40B4-BE49-F238E27FC236}">
                  <a16:creationId xmlns:a16="http://schemas.microsoft.com/office/drawing/2014/main" id="{79D920AC-FF25-4E80-9F5E-FD7A3CDFEE89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8" name="ïśļiḑé">
              <a:extLst>
                <a:ext uri="{FF2B5EF4-FFF2-40B4-BE49-F238E27FC236}">
                  <a16:creationId xmlns:a16="http://schemas.microsoft.com/office/drawing/2014/main" id="{C396806A-E7FB-440E-BB47-06F7EC8FC38F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AF0D8BD-5C5C-49C0-8D5F-70837455AAFB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9840A60D-30C5-4A1F-AECB-80519F0F5123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948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2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37C931A3-F02B-4FEF-B6C9-6F2D445708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BF51A262-EF82-4309-AD98-5095F6DA986F}"/>
              </a:ext>
            </a:extLst>
          </p:cNvPr>
          <p:cNvCxnSpPr>
            <a:cxnSpLocks/>
          </p:cNvCxnSpPr>
          <p:nvPr userDrawn="1"/>
        </p:nvCxnSpPr>
        <p:spPr>
          <a:xfrm>
            <a:off x="669228" y="3632200"/>
            <a:ext cx="10858500" cy="0"/>
          </a:xfrm>
          <a:prstGeom prst="line">
            <a:avLst/>
          </a:prstGeom>
          <a:ln w="25400" cap="flat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39314F2A-CF68-49ED-B2FE-7EB0D909A425}"/>
              </a:ext>
            </a:extLst>
          </p:cNvPr>
          <p:cNvSpPr/>
          <p:nvPr userDrawn="1"/>
        </p:nvSpPr>
        <p:spPr>
          <a:xfrm>
            <a:off x="669228" y="1496583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910F900-2807-4DCD-B5B5-82A5DD0F608E}"/>
              </a:ext>
            </a:extLst>
          </p:cNvPr>
          <p:cNvSpPr/>
          <p:nvPr userDrawn="1"/>
        </p:nvSpPr>
        <p:spPr>
          <a:xfrm>
            <a:off x="9394356" y="3984612"/>
            <a:ext cx="2124544" cy="178573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图片占位符 42">
            <a:extLst>
              <a:ext uri="{FF2B5EF4-FFF2-40B4-BE49-F238E27FC236}">
                <a16:creationId xmlns:a16="http://schemas.microsoft.com/office/drawing/2014/main" id="{4D9A6F69-B4BF-497A-A215-06F3933D0E7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26750" y="153673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44" name="图片占位符 43">
            <a:extLst>
              <a:ext uri="{FF2B5EF4-FFF2-40B4-BE49-F238E27FC236}">
                <a16:creationId xmlns:a16="http://schemas.microsoft.com/office/drawing/2014/main" id="{A4BFC51A-AB6F-4D9D-BDF3-1B823AA6C65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451878" y="4032961"/>
            <a:ext cx="2009500" cy="1689041"/>
          </a:xfrm>
          <a:custGeom>
            <a:avLst/>
            <a:gdLst>
              <a:gd name="connsiteX0" fmla="*/ 0 w 2009500"/>
              <a:gd name="connsiteY0" fmla="*/ 0 h 1689041"/>
              <a:gd name="connsiteX1" fmla="*/ 2009500 w 2009500"/>
              <a:gd name="connsiteY1" fmla="*/ 0 h 1689041"/>
              <a:gd name="connsiteX2" fmla="*/ 2009500 w 2009500"/>
              <a:gd name="connsiteY2" fmla="*/ 1689041 h 1689041"/>
              <a:gd name="connsiteX3" fmla="*/ 0 w 2009500"/>
              <a:gd name="connsiteY3" fmla="*/ 1689041 h 1689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09500" h="1689041">
                <a:moveTo>
                  <a:pt x="0" y="0"/>
                </a:moveTo>
                <a:lnTo>
                  <a:pt x="2009500" y="0"/>
                </a:lnTo>
                <a:lnTo>
                  <a:pt x="2009500" y="1689041"/>
                </a:lnTo>
                <a:lnTo>
                  <a:pt x="0" y="168904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5056C9-4B0E-421F-ADCF-E3C7E8E216A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46271" y="1535879"/>
            <a:ext cx="2793341" cy="461962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5" name="文本占位符 4">
            <a:extLst>
              <a:ext uri="{FF2B5EF4-FFF2-40B4-BE49-F238E27FC236}">
                <a16:creationId xmlns:a16="http://schemas.microsoft.com/office/drawing/2014/main" id="{AAAC5588-F2FF-473C-9D87-293341897B9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148516" y="4025048"/>
            <a:ext cx="2793341" cy="461962"/>
          </a:xfrm>
          <a:prstGeom prst="rect">
            <a:avLst/>
          </a:prstGeom>
        </p:spPr>
        <p:txBody>
          <a:bodyPr lIns="90000" rIns="0">
            <a:normAutofit/>
          </a:bodyPr>
          <a:lstStyle>
            <a:lvl1pPr marL="0" indent="0" algn="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6" name="文本占位符 11">
            <a:extLst>
              <a:ext uri="{FF2B5EF4-FFF2-40B4-BE49-F238E27FC236}">
                <a16:creationId xmlns:a16="http://schemas.microsoft.com/office/drawing/2014/main" id="{AB26A110-C91B-497D-9B24-4D7C41B0077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246271" y="2153813"/>
            <a:ext cx="8272629" cy="646331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7" name="文本占位符 11">
            <a:extLst>
              <a:ext uri="{FF2B5EF4-FFF2-40B4-BE49-F238E27FC236}">
                <a16:creationId xmlns:a16="http://schemas.microsoft.com/office/drawing/2014/main" id="{D7D35C3C-4CAC-4330-9805-A8DD184FFDE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69228" y="4619089"/>
            <a:ext cx="8272629" cy="646331"/>
          </a:xfrm>
          <a:prstGeom prst="rect">
            <a:avLst/>
          </a:prstGeom>
        </p:spPr>
        <p:txBody>
          <a:bodyPr lIns="90000" rIns="0">
            <a:noAutofit/>
          </a:bodyPr>
          <a:lstStyle>
            <a:lvl1pPr marL="0" indent="0" algn="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BC6B45C-941A-49AC-90B5-0D96B66518D9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B290F5A-D196-486B-8B44-1CBEEEB1734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787FD327-8DAB-4849-B23B-4503BB310E89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82477A65-0AA8-4438-AE9B-67C58081D3B2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E8493DE7-20AC-4E02-9138-ED6DFC7987F2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6" name="ïśļiḑé">
              <a:extLst>
                <a:ext uri="{FF2B5EF4-FFF2-40B4-BE49-F238E27FC236}">
                  <a16:creationId xmlns:a16="http://schemas.microsoft.com/office/drawing/2014/main" id="{9FDCD366-6E90-4CAE-9B4E-923FD06A8213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9A7C9315-46B6-4C80-9DC5-D716FD2C6909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834D1D11-22C8-4B8A-845A-DA19D169CC0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75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3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6EF8AE4B-FF18-4208-8A45-195327FF6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2" y="2447962"/>
            <a:ext cx="4420885" cy="3686138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5162118" y="2447964"/>
            <a:ext cx="3154730" cy="1802652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BDC6C58C-0B92-44BF-8A19-419B923FBF61}"/>
              </a:ext>
            </a:extLst>
          </p:cNvPr>
          <p:cNvSpPr/>
          <p:nvPr userDrawn="1"/>
        </p:nvSpPr>
        <p:spPr>
          <a:xfrm>
            <a:off x="8397680" y="2447964"/>
            <a:ext cx="3154731" cy="1802652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D5E64B7C-7CCC-42D1-8560-4E5DEFC5395B}"/>
              </a:ext>
            </a:extLst>
          </p:cNvPr>
          <p:cNvSpPr/>
          <p:nvPr userDrawn="1"/>
        </p:nvSpPr>
        <p:spPr>
          <a:xfrm>
            <a:off x="5162118" y="4331447"/>
            <a:ext cx="3154730" cy="1802654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任意多边形: 形状 27">
            <a:extLst>
              <a:ext uri="{FF2B5EF4-FFF2-40B4-BE49-F238E27FC236}">
                <a16:creationId xmlns:a16="http://schemas.microsoft.com/office/drawing/2014/main" id="{51025493-6207-41EE-AD4A-9D975CA114F7}"/>
              </a:ext>
            </a:extLst>
          </p:cNvPr>
          <p:cNvSpPr/>
          <p:nvPr userDrawn="1"/>
        </p:nvSpPr>
        <p:spPr>
          <a:xfrm>
            <a:off x="8397680" y="4331447"/>
            <a:ext cx="3154731" cy="1802654"/>
          </a:xfrm>
          <a:custGeom>
            <a:avLst/>
            <a:gdLst>
              <a:gd name="connsiteX0" fmla="*/ 0 w 3154731"/>
              <a:gd name="connsiteY0" fmla="*/ 0 h 1829349"/>
              <a:gd name="connsiteX1" fmla="*/ 3154731 w 3154731"/>
              <a:gd name="connsiteY1" fmla="*/ 0 h 1829349"/>
              <a:gd name="connsiteX2" fmla="*/ 3154731 w 3154731"/>
              <a:gd name="connsiteY2" fmla="*/ 1829349 h 1829349"/>
              <a:gd name="connsiteX3" fmla="*/ 0 w 3154731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1" h="1829349">
                <a:moveTo>
                  <a:pt x="0" y="0"/>
                </a:moveTo>
                <a:lnTo>
                  <a:pt x="3154731" y="0"/>
                </a:lnTo>
                <a:lnTo>
                  <a:pt x="3154731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98522" y="2612248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77103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6" name="文本占位符 8">
            <a:extLst>
              <a:ext uri="{FF2B5EF4-FFF2-40B4-BE49-F238E27FC236}">
                <a16:creationId xmlns:a16="http://schemas.microsoft.com/office/drawing/2014/main" id="{2277037F-2FF9-4C73-8DCD-610E383860B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634084" y="2612248"/>
            <a:ext cx="2681922" cy="461665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7" name="文本占位符 11">
            <a:extLst>
              <a:ext uri="{FF2B5EF4-FFF2-40B4-BE49-F238E27FC236}">
                <a16:creationId xmlns:a16="http://schemas.microsoft.com/office/drawing/2014/main" id="{E03DA55B-A83C-4517-8B43-D4C7657AF71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12665" y="3336053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48" name="文本占位符 8">
            <a:extLst>
              <a:ext uri="{FF2B5EF4-FFF2-40B4-BE49-F238E27FC236}">
                <a16:creationId xmlns:a16="http://schemas.microsoft.com/office/drawing/2014/main" id="{BEF2E614-A885-4C84-AAD2-B1ED9723F0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634084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49" name="文本占位符 11">
            <a:extLst>
              <a:ext uri="{FF2B5EF4-FFF2-40B4-BE49-F238E27FC236}">
                <a16:creationId xmlns:a16="http://schemas.microsoft.com/office/drawing/2014/main" id="{8C9A4F02-5C16-448E-B39C-4D2DD7AFC18C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12665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0" name="文本占位符 8">
            <a:extLst>
              <a:ext uri="{FF2B5EF4-FFF2-40B4-BE49-F238E27FC236}">
                <a16:creationId xmlns:a16="http://schemas.microsoft.com/office/drawing/2014/main" id="{7AFD95D9-4259-43E1-A03C-132FA41A3CDA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398522" y="4499120"/>
            <a:ext cx="2681922" cy="4616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51" name="文本占位符 11">
            <a:extLst>
              <a:ext uri="{FF2B5EF4-FFF2-40B4-BE49-F238E27FC236}">
                <a16:creationId xmlns:a16="http://schemas.microsoft.com/office/drawing/2014/main" id="{59D80548-5474-40C1-82DE-200319D7B0A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5277103" y="5222925"/>
            <a:ext cx="2924760" cy="73927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52" name="文本占位符 11">
            <a:extLst>
              <a:ext uri="{FF2B5EF4-FFF2-40B4-BE49-F238E27FC236}">
                <a16:creationId xmlns:a16="http://schemas.microsoft.com/office/drawing/2014/main" id="{F2F5978A-06D9-4540-91E1-CA035F1D5E2D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0400" y="1337587"/>
            <a:ext cx="10858500" cy="73556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EB1F1701-006D-4D50-BCD6-1E3E503C77AF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7" name="图片 26">
            <a:extLst>
              <a:ext uri="{FF2B5EF4-FFF2-40B4-BE49-F238E27FC236}">
                <a16:creationId xmlns:a16="http://schemas.microsoft.com/office/drawing/2014/main" id="{39A419CA-1946-4513-9CE4-3789D89EBB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66978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4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6EF8AE4B-FF18-4208-8A45-195327FF613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60402" y="1585023"/>
            <a:ext cx="5984238" cy="4554593"/>
          </a:xfrm>
          <a:custGeom>
            <a:avLst/>
            <a:gdLst>
              <a:gd name="connsiteX0" fmla="*/ 0 w 4420885"/>
              <a:gd name="connsiteY0" fmla="*/ 0 h 3686138"/>
              <a:gd name="connsiteX1" fmla="*/ 4420885 w 4420885"/>
              <a:gd name="connsiteY1" fmla="*/ 0 h 3686138"/>
              <a:gd name="connsiteX2" fmla="*/ 4420885 w 4420885"/>
              <a:gd name="connsiteY2" fmla="*/ 3686138 h 3686138"/>
              <a:gd name="connsiteX3" fmla="*/ 0 w 4420885"/>
              <a:gd name="connsiteY3" fmla="*/ 3686138 h 3686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20885" h="3686138">
                <a:moveTo>
                  <a:pt x="0" y="0"/>
                </a:moveTo>
                <a:lnTo>
                  <a:pt x="4420885" y="0"/>
                </a:lnTo>
                <a:lnTo>
                  <a:pt x="4420885" y="3686138"/>
                </a:lnTo>
                <a:lnTo>
                  <a:pt x="0" y="368613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2A3A43-2DA5-421A-B020-E77A80A42307}"/>
              </a:ext>
            </a:extLst>
          </p:cNvPr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01D43A75-79AC-4072-88DF-C15548DFB0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90797FE4-3718-4BED-A6A4-5D3E09EF78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EC3B5A21-FE43-4535-9930-76B750A9821F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5FE6D952-D608-4DC8-A3BC-61DCFC5CEC76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57481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图文-5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图片占位符 62">
            <a:extLst>
              <a:ext uri="{FF2B5EF4-FFF2-40B4-BE49-F238E27FC236}">
                <a16:creationId xmlns:a16="http://schemas.microsoft.com/office/drawing/2014/main" id="{2F0B5F99-4C78-4437-8C2E-B75EAE365744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60404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4" name="图片占位符 63">
            <a:extLst>
              <a:ext uri="{FF2B5EF4-FFF2-40B4-BE49-F238E27FC236}">
                <a16:creationId xmlns:a16="http://schemas.microsoft.com/office/drawing/2014/main" id="{1FF65A25-49DF-4BB5-B3BC-D4930A37309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696741" y="1585023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5" name="图片占位符 64">
            <a:extLst>
              <a:ext uri="{FF2B5EF4-FFF2-40B4-BE49-F238E27FC236}">
                <a16:creationId xmlns:a16="http://schemas.microsoft.com/office/drawing/2014/main" id="{E3FD3AEC-43EE-4C80-956B-57F9D812C94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660404" y="3895974"/>
            <a:ext cx="2947901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66" name="图片占位符 65">
            <a:extLst>
              <a:ext uri="{FF2B5EF4-FFF2-40B4-BE49-F238E27FC236}">
                <a16:creationId xmlns:a16="http://schemas.microsoft.com/office/drawing/2014/main" id="{E182FFE1-10F9-4B1C-BE85-18E757959D98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3696741" y="3895974"/>
            <a:ext cx="2947899" cy="2243642"/>
          </a:xfrm>
          <a:custGeom>
            <a:avLst/>
            <a:gdLst>
              <a:gd name="connsiteX0" fmla="*/ 0 w 2947901"/>
              <a:gd name="connsiteY0" fmla="*/ 0 h 2243642"/>
              <a:gd name="connsiteX1" fmla="*/ 2947901 w 2947901"/>
              <a:gd name="connsiteY1" fmla="*/ 0 h 2243642"/>
              <a:gd name="connsiteX2" fmla="*/ 2947901 w 2947901"/>
              <a:gd name="connsiteY2" fmla="*/ 2243642 h 2243642"/>
              <a:gd name="connsiteX3" fmla="*/ 0 w 2947901"/>
              <a:gd name="connsiteY3" fmla="*/ 2243642 h 2243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7901" h="2243642">
                <a:moveTo>
                  <a:pt x="0" y="0"/>
                </a:moveTo>
                <a:lnTo>
                  <a:pt x="2947901" y="0"/>
                </a:lnTo>
                <a:lnTo>
                  <a:pt x="2947901" y="2243642"/>
                </a:lnTo>
                <a:lnTo>
                  <a:pt x="0" y="2243642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494CF1E2-2C8D-4598-A858-8A1DBD0A7C8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5CF96BF5-CBF5-41C7-AFA1-36E0F63D6F26}"/>
              </a:ext>
            </a:extLst>
          </p:cNvPr>
          <p:cNvSpPr/>
          <p:nvPr userDrawn="1"/>
        </p:nvSpPr>
        <p:spPr>
          <a:xfrm>
            <a:off x="6644640" y="1585023"/>
            <a:ext cx="4874260" cy="4554589"/>
          </a:xfrm>
          <a:custGeom>
            <a:avLst/>
            <a:gdLst>
              <a:gd name="connsiteX0" fmla="*/ 0 w 3154730"/>
              <a:gd name="connsiteY0" fmla="*/ 0 h 1829349"/>
              <a:gd name="connsiteX1" fmla="*/ 3154730 w 3154730"/>
              <a:gd name="connsiteY1" fmla="*/ 0 h 1829349"/>
              <a:gd name="connsiteX2" fmla="*/ 3154730 w 3154730"/>
              <a:gd name="connsiteY2" fmla="*/ 1829349 h 1829349"/>
              <a:gd name="connsiteX3" fmla="*/ 0 w 3154730"/>
              <a:gd name="connsiteY3" fmla="*/ 1829349 h 18293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54730" h="1829349">
                <a:moveTo>
                  <a:pt x="0" y="0"/>
                </a:moveTo>
                <a:lnTo>
                  <a:pt x="3154730" y="0"/>
                </a:lnTo>
                <a:lnTo>
                  <a:pt x="3154730" y="1829349"/>
                </a:lnTo>
                <a:lnTo>
                  <a:pt x="0" y="182934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58EF12E6-59FC-4B4D-9DD2-44BD64A212C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31469" y="1815023"/>
            <a:ext cx="2969058" cy="461665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 algn="l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8C1A44F-A4F3-4B0C-81E0-6038DD54195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454095" y="2864776"/>
            <a:ext cx="3773347" cy="859337"/>
          </a:xfrm>
          <a:prstGeom prst="rect">
            <a:avLst/>
          </a:prstGeom>
        </p:spPr>
        <p:txBody>
          <a:bodyPr lIns="0" tIns="0" rIns="90000" bIns="4680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800"/>
            </a:lvl1pPr>
          </a:lstStyle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请输入你的内容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1CD59BDC-842A-43EB-9A8F-C2FF39015D2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33" name="íṥļîḓê">
              <a:extLst>
                <a:ext uri="{FF2B5EF4-FFF2-40B4-BE49-F238E27FC236}">
                  <a16:creationId xmlns:a16="http://schemas.microsoft.com/office/drawing/2014/main" id="{68FD5598-2EFF-4595-A20F-57125BE869D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4" name="íṥlíḓê">
              <a:extLst>
                <a:ext uri="{FF2B5EF4-FFF2-40B4-BE49-F238E27FC236}">
                  <a16:creationId xmlns:a16="http://schemas.microsoft.com/office/drawing/2014/main" id="{7DA633DC-7A2B-4F38-B4D6-4A28FC864F40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5" name="ïśļiḑé">
              <a:extLst>
                <a:ext uri="{FF2B5EF4-FFF2-40B4-BE49-F238E27FC236}">
                  <a16:creationId xmlns:a16="http://schemas.microsoft.com/office/drawing/2014/main" id="{07E1E56C-240A-4C78-94F0-34D5B9641431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C4CA8-D2FF-4A05-A834-0A9C2EB77177}"/>
              </a:ext>
            </a:extLst>
          </p:cNvPr>
          <p:cNvSpPr>
            <a:spLocks noGrp="1"/>
          </p:cNvSpPr>
          <p:nvPr>
            <p:ph type="dt" sz="half" idx="2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989042A-CC82-484D-A32F-2E2494E30268}"/>
              </a:ext>
            </a:extLst>
          </p:cNvPr>
          <p:cNvSpPr>
            <a:spLocks noGrp="1"/>
          </p:cNvSpPr>
          <p:nvPr>
            <p:ph type="sldNum" sz="quarter" idx="2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92A3A43-2DA5-421A-B020-E77A80A42307}"/>
              </a:ext>
            </a:extLst>
          </p:cNvPr>
          <p:cNvSpPr/>
          <p:nvPr userDrawn="1"/>
        </p:nvSpPr>
        <p:spPr>
          <a:xfrm>
            <a:off x="7031469" y="2473505"/>
            <a:ext cx="864000" cy="96290"/>
          </a:xfrm>
          <a:prstGeom prst="rect">
            <a:avLst/>
          </a:prstGeom>
          <a:solidFill>
            <a:schemeClr val="accent1"/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01D43A75-79AC-4072-88DF-C15548DFB0AC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454095" y="392434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sp>
        <p:nvSpPr>
          <p:cNvPr id="36" name="文本占位符 11">
            <a:extLst>
              <a:ext uri="{FF2B5EF4-FFF2-40B4-BE49-F238E27FC236}">
                <a16:creationId xmlns:a16="http://schemas.microsoft.com/office/drawing/2014/main" id="{90797FE4-3718-4BED-A6A4-5D3E09EF78D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454095" y="4983916"/>
            <a:ext cx="3773347" cy="859337"/>
          </a:xfrm>
          <a:prstGeom prst="rect">
            <a:avLst/>
          </a:prstGeom>
        </p:spPr>
        <p:txBody>
          <a:bodyPr lIns="0" tIns="0">
            <a:normAutofit/>
          </a:bodyPr>
          <a:lstStyle>
            <a:lvl1pPr marL="0" indent="0" algn="l">
              <a:lnSpc>
                <a:spcPct val="13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请输入你的内容</a:t>
            </a: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7E057135-E831-4A5F-958C-36A48602572D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DEFE0DEA-39C1-4731-B0B5-E78F50F66EF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7278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06549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图片包含 树, 户外, 建筑物, 道路&#10;&#10;自动生成的说明">
            <a:extLst>
              <a:ext uri="{FF2B5EF4-FFF2-40B4-BE49-F238E27FC236}">
                <a16:creationId xmlns:a16="http://schemas.microsoft.com/office/drawing/2014/main" id="{0EB9AD25-3DBA-4031-8D18-BA45806A2EF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5125" b="7878"/>
          <a:stretch/>
        </p:blipFill>
        <p:spPr>
          <a:xfrm>
            <a:off x="4282440" y="0"/>
            <a:ext cx="7909560" cy="6858000"/>
          </a:xfrm>
          <a:prstGeom prst="rect">
            <a:avLst/>
          </a:prstGeom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EAD4A44-059C-41F2-A222-A7091C0C918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2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E35E8B6-A4C4-4676-9850-0F8FEA9795EE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alphaModFix amt="5000"/>
            </a:blip>
            <a:srcRect/>
            <a:tile tx="0" ty="0" sx="100000" sy="100000" flip="none" algn="tl"/>
          </a:blipFill>
          <a:ln w="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" name="图片 48" descr="图片包含 树, 户外, 建筑物, 道路&#10;&#10;自动生成的说明">
            <a:extLst>
              <a:ext uri="{FF2B5EF4-FFF2-40B4-BE49-F238E27FC236}">
                <a16:creationId xmlns:a16="http://schemas.microsoft.com/office/drawing/2014/main" id="{0D7D46CB-CEAD-4FE4-A998-6F37DF505D5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53" t="7878" r="35125" b="7878"/>
          <a:stretch/>
        </p:blipFill>
        <p:spPr>
          <a:xfrm>
            <a:off x="5178924" y="0"/>
            <a:ext cx="7013076" cy="6858000"/>
          </a:xfrm>
          <a:custGeom>
            <a:avLst/>
            <a:gdLst>
              <a:gd name="connsiteX0" fmla="*/ 3877363 w 7013076"/>
              <a:gd name="connsiteY0" fmla="*/ 0 h 6858000"/>
              <a:gd name="connsiteX1" fmla="*/ 7013076 w 7013076"/>
              <a:gd name="connsiteY1" fmla="*/ 0 h 6858000"/>
              <a:gd name="connsiteX2" fmla="*/ 7013076 w 7013076"/>
              <a:gd name="connsiteY2" fmla="*/ 692654 h 6858000"/>
              <a:gd name="connsiteX3" fmla="*/ 3527325 w 7013076"/>
              <a:gd name="connsiteY3" fmla="*/ 6858000 h 6858000"/>
              <a:gd name="connsiteX4" fmla="*/ 0 w 7013076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013076" h="6858000">
                <a:moveTo>
                  <a:pt x="3877363" y="0"/>
                </a:moveTo>
                <a:lnTo>
                  <a:pt x="7013076" y="0"/>
                </a:lnTo>
                <a:lnTo>
                  <a:pt x="7013076" y="692654"/>
                </a:lnTo>
                <a:lnTo>
                  <a:pt x="352732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A58FA06B-AB25-4978-AAE5-CC0F97442BB5}"/>
              </a:ext>
            </a:extLst>
          </p:cNvPr>
          <p:cNvSpPr/>
          <p:nvPr userDrawn="1"/>
        </p:nvSpPr>
        <p:spPr>
          <a:xfrm rot="1759603">
            <a:off x="5759550" y="3287609"/>
            <a:ext cx="326672" cy="3900322"/>
          </a:xfrm>
          <a:custGeom>
            <a:avLst/>
            <a:gdLst>
              <a:gd name="connsiteX0" fmla="*/ 0 w 326672"/>
              <a:gd name="connsiteY0" fmla="*/ 0 h 3900322"/>
              <a:gd name="connsiteX1" fmla="*/ 326672 w 326672"/>
              <a:gd name="connsiteY1" fmla="*/ 0 h 3900322"/>
              <a:gd name="connsiteX2" fmla="*/ 326672 w 326672"/>
              <a:gd name="connsiteY2" fmla="*/ 3716802 h 3900322"/>
              <a:gd name="connsiteX3" fmla="*/ 0 w 326672"/>
              <a:gd name="connsiteY3" fmla="*/ 3900322 h 3900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900322">
                <a:moveTo>
                  <a:pt x="0" y="0"/>
                </a:moveTo>
                <a:lnTo>
                  <a:pt x="326672" y="0"/>
                </a:lnTo>
                <a:lnTo>
                  <a:pt x="326672" y="3716802"/>
                </a:lnTo>
                <a:lnTo>
                  <a:pt x="0" y="390032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40B77471-67F6-4E03-ACDA-A3436D638651}"/>
              </a:ext>
            </a:extLst>
          </p:cNvPr>
          <p:cNvSpPr/>
          <p:nvPr userDrawn="1"/>
        </p:nvSpPr>
        <p:spPr>
          <a:xfrm rot="1759603">
            <a:off x="8280302" y="-201925"/>
            <a:ext cx="170609" cy="2499133"/>
          </a:xfrm>
          <a:custGeom>
            <a:avLst/>
            <a:gdLst>
              <a:gd name="connsiteX0" fmla="*/ 0 w 170609"/>
              <a:gd name="connsiteY0" fmla="*/ 95846 h 2499133"/>
              <a:gd name="connsiteX1" fmla="*/ 170609 w 170609"/>
              <a:gd name="connsiteY1" fmla="*/ 0 h 2499133"/>
              <a:gd name="connsiteX2" fmla="*/ 170609 w 170609"/>
              <a:gd name="connsiteY2" fmla="*/ 2499133 h 2499133"/>
              <a:gd name="connsiteX3" fmla="*/ 0 w 170609"/>
              <a:gd name="connsiteY3" fmla="*/ 2499133 h 24991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2499133">
                <a:moveTo>
                  <a:pt x="0" y="95846"/>
                </a:moveTo>
                <a:lnTo>
                  <a:pt x="170609" y="0"/>
                </a:lnTo>
                <a:lnTo>
                  <a:pt x="170609" y="2499133"/>
                </a:lnTo>
                <a:lnTo>
                  <a:pt x="0" y="249913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2" name="任意多边形: 形状 21">
            <a:extLst>
              <a:ext uri="{FF2B5EF4-FFF2-40B4-BE49-F238E27FC236}">
                <a16:creationId xmlns:a16="http://schemas.microsoft.com/office/drawing/2014/main" id="{DA8EF30A-199F-48F7-8FE7-043A29ABF804}"/>
              </a:ext>
            </a:extLst>
          </p:cNvPr>
          <p:cNvSpPr/>
          <p:nvPr userDrawn="1"/>
        </p:nvSpPr>
        <p:spPr>
          <a:xfrm rot="1759603">
            <a:off x="11257062" y="-144084"/>
            <a:ext cx="326672" cy="3732241"/>
          </a:xfrm>
          <a:custGeom>
            <a:avLst/>
            <a:gdLst>
              <a:gd name="connsiteX0" fmla="*/ 0 w 326672"/>
              <a:gd name="connsiteY0" fmla="*/ 0 h 3732241"/>
              <a:gd name="connsiteX1" fmla="*/ 326672 w 326672"/>
              <a:gd name="connsiteY1" fmla="*/ 581488 h 3732241"/>
              <a:gd name="connsiteX2" fmla="*/ 326672 w 326672"/>
              <a:gd name="connsiteY2" fmla="*/ 3732241 h 3732241"/>
              <a:gd name="connsiteX3" fmla="*/ 0 w 326672"/>
              <a:gd name="connsiteY3" fmla="*/ 3732241 h 37322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6672" h="3732241">
                <a:moveTo>
                  <a:pt x="0" y="0"/>
                </a:moveTo>
                <a:lnTo>
                  <a:pt x="326672" y="581488"/>
                </a:lnTo>
                <a:lnTo>
                  <a:pt x="326672" y="3732241"/>
                </a:lnTo>
                <a:lnTo>
                  <a:pt x="0" y="373224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A390CB7C-9EC5-4346-BC99-8004B57A72E8}"/>
              </a:ext>
            </a:extLst>
          </p:cNvPr>
          <p:cNvSpPr/>
          <p:nvPr userDrawn="1"/>
        </p:nvSpPr>
        <p:spPr>
          <a:xfrm rot="1759603">
            <a:off x="9271255" y="4019758"/>
            <a:ext cx="170609" cy="3077209"/>
          </a:xfrm>
          <a:custGeom>
            <a:avLst/>
            <a:gdLst>
              <a:gd name="connsiteX0" fmla="*/ 0 w 170609"/>
              <a:gd name="connsiteY0" fmla="*/ 0 h 3077209"/>
              <a:gd name="connsiteX1" fmla="*/ 170609 w 170609"/>
              <a:gd name="connsiteY1" fmla="*/ 0 h 3077209"/>
              <a:gd name="connsiteX2" fmla="*/ 170609 w 170609"/>
              <a:gd name="connsiteY2" fmla="*/ 2981364 h 3077209"/>
              <a:gd name="connsiteX3" fmla="*/ 0 w 170609"/>
              <a:gd name="connsiteY3" fmla="*/ 3077209 h 3077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0609" h="3077209">
                <a:moveTo>
                  <a:pt x="0" y="0"/>
                </a:moveTo>
                <a:lnTo>
                  <a:pt x="170609" y="0"/>
                </a:lnTo>
                <a:lnTo>
                  <a:pt x="170609" y="2981364"/>
                </a:lnTo>
                <a:lnTo>
                  <a:pt x="0" y="307720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7" name="文本占位符 25">
            <a:extLst>
              <a:ext uri="{FF2B5EF4-FFF2-40B4-BE49-F238E27FC236}">
                <a16:creationId xmlns:a16="http://schemas.microsoft.com/office/drawing/2014/main" id="{E4ADA582-EA35-453A-8567-F7C56CF344B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67503" y="2749690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请输入你的大标题</a:t>
            </a:r>
            <a:endParaRPr lang="en-US" altLang="zh-CN" dirty="0"/>
          </a:p>
        </p:txBody>
      </p:sp>
      <p:sp>
        <p:nvSpPr>
          <p:cNvPr id="38" name="文本占位符 25">
            <a:extLst>
              <a:ext uri="{FF2B5EF4-FFF2-40B4-BE49-F238E27FC236}">
                <a16:creationId xmlns:a16="http://schemas.microsoft.com/office/drawing/2014/main" id="{1DECE027-5C01-4F9B-917C-A6FAC8BBFF7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67503" y="1869834"/>
            <a:ext cx="5798382" cy="878840"/>
          </a:xfrm>
          <a:prstGeom prst="rect">
            <a:avLst/>
          </a:prstGeom>
        </p:spPr>
        <p:txBody>
          <a:bodyPr lIns="0">
            <a:noAutofit/>
          </a:bodyPr>
          <a:lstStyle>
            <a:lvl1pPr marL="0" indent="0">
              <a:lnSpc>
                <a:spcPct val="100000"/>
              </a:lnSpc>
              <a:buNone/>
              <a:defRPr sz="5400" b="0" spc="100" baseline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请输入答辩类型</a:t>
            </a:r>
            <a:endParaRPr lang="en-US" altLang="zh-CN" dirty="0"/>
          </a:p>
        </p:txBody>
      </p: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FE0B0618-8689-4072-9BED-AD47A084BD4D}"/>
              </a:ext>
            </a:extLst>
          </p:cNvPr>
          <p:cNvCxnSpPr>
            <a:cxnSpLocks/>
          </p:cNvCxnSpPr>
          <p:nvPr userDrawn="1"/>
        </p:nvCxnSpPr>
        <p:spPr>
          <a:xfrm>
            <a:off x="667503" y="4839800"/>
            <a:ext cx="493268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E88C0ED-B2E1-4EF9-8FBF-B45A781741DD}"/>
              </a:ext>
            </a:extLst>
          </p:cNvPr>
          <p:cNvSpPr>
            <a:spLocks noGrp="1"/>
          </p:cNvSpPr>
          <p:nvPr>
            <p:ph type="dt" sz="half" idx="1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18F73ACC-F285-4C9C-8261-8BD2D4881F5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  <p:sp>
        <p:nvSpPr>
          <p:cNvPr id="20" name="文本占位符 28">
            <a:extLst>
              <a:ext uri="{FF2B5EF4-FFF2-40B4-BE49-F238E27FC236}">
                <a16:creationId xmlns:a16="http://schemas.microsoft.com/office/drawing/2014/main" id="{56A0A071-0188-44B7-830C-0385C8C140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503" y="3641672"/>
            <a:ext cx="5798382" cy="286232"/>
          </a:xfrm>
          <a:prstGeom prst="rect">
            <a:avLst/>
          </a:prstGeo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1200" spc="550" baseline="0">
                <a:solidFill>
                  <a:schemeClr val="bg1">
                    <a:lumMod val="7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</a:p>
        </p:txBody>
      </p:sp>
    </p:spTree>
    <p:extLst>
      <p:ext uri="{BB962C8B-B14F-4D97-AF65-F5344CB8AC3E}">
        <p14:creationId xmlns:p14="http://schemas.microsoft.com/office/powerpoint/2010/main" val="138633741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445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5521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A58A73B-5BAF-4EEF-A219-51F71EA1D2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8" name="任意多边形: 形状 17">
            <a:extLst>
              <a:ext uri="{FF2B5EF4-FFF2-40B4-BE49-F238E27FC236}">
                <a16:creationId xmlns:a16="http://schemas.microsoft.com/office/drawing/2014/main" id="{41534B6B-2F83-4DA7-9CCD-F8E99B47BDFA}"/>
              </a:ext>
            </a:extLst>
          </p:cNvPr>
          <p:cNvSpPr/>
          <p:nvPr userDrawn="1"/>
        </p:nvSpPr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4026732 w 5953266"/>
              <a:gd name="connsiteY1" fmla="*/ 0 h 6858000"/>
              <a:gd name="connsiteX2" fmla="*/ 4359910 w 5953266"/>
              <a:gd name="connsiteY2" fmla="*/ 252902 h 6858000"/>
              <a:gd name="connsiteX3" fmla="*/ 5953266 w 5953266"/>
              <a:gd name="connsiteY3" fmla="*/ 3682471 h 6858000"/>
              <a:gd name="connsiteX4" fmla="*/ 4670843 w 5953266"/>
              <a:gd name="connsiteY4" fmla="*/ 6825186 h 6858000"/>
              <a:gd name="connsiteX5" fmla="*/ 4635274 w 5953266"/>
              <a:gd name="connsiteY5" fmla="*/ 6858000 h 6858000"/>
              <a:gd name="connsiteX6" fmla="*/ 0 w 5953266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4026732" y="0"/>
                </a:lnTo>
                <a:lnTo>
                  <a:pt x="4359910" y="252902"/>
                </a:lnTo>
                <a:cubicBezTo>
                  <a:pt x="5333013" y="1068083"/>
                  <a:pt x="5953266" y="2301751"/>
                  <a:pt x="5953266" y="3682471"/>
                </a:cubicBezTo>
                <a:cubicBezTo>
                  <a:pt x="5953266" y="4909778"/>
                  <a:pt x="5463189" y="6020895"/>
                  <a:pt x="4670843" y="6825186"/>
                </a:cubicBezTo>
                <a:lnTo>
                  <a:pt x="463527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 w="12700"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2" name="图片 121">
            <a:extLst>
              <a:ext uri="{FF2B5EF4-FFF2-40B4-BE49-F238E27FC236}">
                <a16:creationId xmlns:a16="http://schemas.microsoft.com/office/drawing/2014/main" id="{FFD070C9-8129-44BA-9D0A-3916344E75F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 l="35649" t="16934" b="16934"/>
          <a:stretch>
            <a:fillRect/>
          </a:stretch>
        </p:blipFill>
        <p:spPr>
          <a:xfrm>
            <a:off x="2" y="0"/>
            <a:ext cx="6677201" cy="6858000"/>
          </a:xfrm>
          <a:custGeom>
            <a:avLst/>
            <a:gdLst>
              <a:gd name="connsiteX0" fmla="*/ 0 w 6677201"/>
              <a:gd name="connsiteY0" fmla="*/ 0 h 6858000"/>
              <a:gd name="connsiteX1" fmla="*/ 6677201 w 6677201"/>
              <a:gd name="connsiteY1" fmla="*/ 0 h 6858000"/>
              <a:gd name="connsiteX2" fmla="*/ 6677201 w 6677201"/>
              <a:gd name="connsiteY2" fmla="*/ 6858000 h 6858000"/>
              <a:gd name="connsiteX3" fmla="*/ 0 w 667720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77201" h="6858000">
                <a:moveTo>
                  <a:pt x="0" y="0"/>
                </a:moveTo>
                <a:lnTo>
                  <a:pt x="6677201" y="0"/>
                </a:lnTo>
                <a:lnTo>
                  <a:pt x="6677201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121" name="图片 120">
            <a:extLst>
              <a:ext uri="{FF2B5EF4-FFF2-40B4-BE49-F238E27FC236}">
                <a16:creationId xmlns:a16="http://schemas.microsoft.com/office/drawing/2014/main" id="{9F7B9513-279D-4796-839A-051E30EB66C7}"/>
              </a:ext>
            </a:extLst>
          </p:cNvPr>
          <p:cNvPicPr>
            <a:picLocks/>
          </p:cNvPicPr>
          <p:nvPr userDrawn="1"/>
        </p:nvPicPr>
        <p:blipFill>
          <a:blip r:embed="rId4">
            <a:alphaModFix amt="3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973" t="9127" b="14811"/>
          <a:stretch>
            <a:fillRect/>
          </a:stretch>
        </p:blipFill>
        <p:spPr>
          <a:xfrm>
            <a:off x="0" y="0"/>
            <a:ext cx="5953266" cy="6858000"/>
          </a:xfrm>
          <a:custGeom>
            <a:avLst/>
            <a:gdLst>
              <a:gd name="connsiteX0" fmla="*/ 0 w 5953266"/>
              <a:gd name="connsiteY0" fmla="*/ 0 h 6858000"/>
              <a:gd name="connsiteX1" fmla="*/ 5953266 w 5953266"/>
              <a:gd name="connsiteY1" fmla="*/ 0 h 6858000"/>
              <a:gd name="connsiteX2" fmla="*/ 5953266 w 5953266"/>
              <a:gd name="connsiteY2" fmla="*/ 6858000 h 6858000"/>
              <a:gd name="connsiteX3" fmla="*/ 0 w 595326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53266" h="6858000">
                <a:moveTo>
                  <a:pt x="0" y="0"/>
                </a:moveTo>
                <a:lnTo>
                  <a:pt x="5953266" y="0"/>
                </a:lnTo>
                <a:lnTo>
                  <a:pt x="5953266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D6CC4B42-A5B4-4C62-9BA1-9C5B6B141024}"/>
              </a:ext>
            </a:extLst>
          </p:cNvPr>
          <p:cNvSpPr/>
          <p:nvPr userDrawn="1"/>
        </p:nvSpPr>
        <p:spPr>
          <a:xfrm>
            <a:off x="2122934" y="3082752"/>
            <a:ext cx="2964273" cy="1107996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lvl="0" algn="ctr">
              <a:defRPr/>
            </a:pPr>
            <a:r>
              <a:rPr lang="en-US" altLang="zh-CN" sz="6600" dirty="0">
                <a:solidFill>
                  <a:schemeClr val="bg1">
                    <a:lumMod val="75000"/>
                  </a:schemeClr>
                </a:solidFill>
              </a:rPr>
              <a:t>content</a:t>
            </a:r>
            <a:endParaRPr lang="zh-CN" altLang="en-US" sz="66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CB73FB1-874E-44FE-AEBF-1630589CC87B}"/>
              </a:ext>
            </a:extLst>
          </p:cNvPr>
          <p:cNvSpPr/>
          <p:nvPr userDrawn="1"/>
        </p:nvSpPr>
        <p:spPr>
          <a:xfrm>
            <a:off x="2214374" y="3872827"/>
            <a:ext cx="2325409" cy="25907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2B98426C-0E2A-4424-8DE9-2054F71E7CB5}"/>
              </a:ext>
            </a:extLst>
          </p:cNvPr>
          <p:cNvSpPr txBox="1"/>
          <p:nvPr userDrawn="1"/>
        </p:nvSpPr>
        <p:spPr>
          <a:xfrm>
            <a:off x="2183589" y="2598003"/>
            <a:ext cx="1421481" cy="830997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目录</a:t>
            </a:r>
          </a:p>
        </p:txBody>
      </p:sp>
      <p:sp>
        <p:nvSpPr>
          <p:cNvPr id="124" name="日期占位符 123">
            <a:extLst>
              <a:ext uri="{FF2B5EF4-FFF2-40B4-BE49-F238E27FC236}">
                <a16:creationId xmlns:a16="http://schemas.microsoft.com/office/drawing/2014/main" id="{3669AFD3-0609-48D5-8327-8B2807B0E48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24FDC91-BF65-4E9E-8CF8-09BA2E1D2658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842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>
            <a:extLst>
              <a:ext uri="{FF2B5EF4-FFF2-40B4-BE49-F238E27FC236}">
                <a16:creationId xmlns:a16="http://schemas.microsoft.com/office/drawing/2014/main" id="{D3092F40-AC7C-4D0E-A2E7-2213B189A8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1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r="37004" b="7878"/>
          <a:stretch/>
        </p:blipFill>
        <p:spPr>
          <a:xfrm>
            <a:off x="4511550" y="0"/>
            <a:ext cx="7680450" cy="6858000"/>
          </a:xfrm>
          <a:prstGeom prst="rect">
            <a:avLst/>
          </a:prstGeom>
        </p:spPr>
      </p:pic>
      <p:sp>
        <p:nvSpPr>
          <p:cNvPr id="22" name="矩形 21">
            <a:extLst>
              <a:ext uri="{FF2B5EF4-FFF2-40B4-BE49-F238E27FC236}">
                <a16:creationId xmlns:a16="http://schemas.microsoft.com/office/drawing/2014/main" id="{6777BE20-2E1D-457D-9604-2648969A5E1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35000">
                <a:schemeClr val="bg1"/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1078750D-ECE5-46C3-9C66-1F3D60D58A8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98" t="7878" r="36982" b="7878"/>
          <a:stretch/>
        </p:blipFill>
        <p:spPr>
          <a:xfrm>
            <a:off x="5349870" y="0"/>
            <a:ext cx="6842131" cy="6858000"/>
          </a:xfrm>
          <a:custGeom>
            <a:avLst/>
            <a:gdLst>
              <a:gd name="connsiteX0" fmla="*/ 3866540 w 6842131"/>
              <a:gd name="connsiteY0" fmla="*/ 0 h 6858000"/>
              <a:gd name="connsiteX1" fmla="*/ 6842131 w 6842131"/>
              <a:gd name="connsiteY1" fmla="*/ 0 h 6858000"/>
              <a:gd name="connsiteX2" fmla="*/ 6842131 w 6842131"/>
              <a:gd name="connsiteY2" fmla="*/ 2518051 h 6858000"/>
              <a:gd name="connsiteX3" fmla="*/ 4395268 w 6842131"/>
              <a:gd name="connsiteY3" fmla="*/ 6858000 h 6858000"/>
              <a:gd name="connsiteX4" fmla="*/ 0 w 6842131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42131" h="6858000">
                <a:moveTo>
                  <a:pt x="3866540" y="0"/>
                </a:moveTo>
                <a:lnTo>
                  <a:pt x="6842131" y="0"/>
                </a:lnTo>
                <a:lnTo>
                  <a:pt x="6842131" y="2518051"/>
                </a:lnTo>
                <a:lnTo>
                  <a:pt x="439526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31" name="组合 30">
            <a:extLst>
              <a:ext uri="{FF2B5EF4-FFF2-40B4-BE49-F238E27FC236}">
                <a16:creationId xmlns:a16="http://schemas.microsoft.com/office/drawing/2014/main" id="{0906B811-D5D7-49F4-8F79-D4E969A7A941}"/>
              </a:ext>
            </a:extLst>
          </p:cNvPr>
          <p:cNvGrpSpPr/>
          <p:nvPr userDrawn="1"/>
        </p:nvGrpSpPr>
        <p:grpSpPr>
          <a:xfrm>
            <a:off x="5852864" y="578865"/>
            <a:ext cx="5910561" cy="8110350"/>
            <a:chOff x="5852864" y="578865"/>
            <a:chExt cx="5910561" cy="8110350"/>
          </a:xfrm>
        </p:grpSpPr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B688AB28-D263-4BF7-820B-C980E72A1BA3}"/>
                </a:ext>
              </a:extLst>
            </p:cNvPr>
            <p:cNvSpPr/>
            <p:nvPr/>
          </p:nvSpPr>
          <p:spPr>
            <a:xfrm rot="1764741">
              <a:off x="6434339" y="578865"/>
              <a:ext cx="5329086" cy="8110349"/>
            </a:xfrm>
            <a:custGeom>
              <a:avLst/>
              <a:gdLst>
                <a:gd name="connsiteX0" fmla="*/ 4907596 w 5329086"/>
                <a:gd name="connsiteY0" fmla="*/ 1735493 h 8110349"/>
                <a:gd name="connsiteX1" fmla="*/ 5329086 w 5329086"/>
                <a:gd name="connsiteY1" fmla="*/ 2483140 h 8110349"/>
                <a:gd name="connsiteX2" fmla="*/ 5329086 w 5329086"/>
                <a:gd name="connsiteY2" fmla="*/ 5106050 h 8110349"/>
                <a:gd name="connsiteX3" fmla="*/ 4907597 w 5329086"/>
                <a:gd name="connsiteY3" fmla="*/ 5343666 h 8110349"/>
                <a:gd name="connsiteX4" fmla="*/ 0 w 5329086"/>
                <a:gd name="connsiteY4" fmla="*/ 237617 h 8110349"/>
                <a:gd name="connsiteX5" fmla="*/ 421490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6" y="1735493"/>
                  </a:moveTo>
                  <a:lnTo>
                    <a:pt x="5329086" y="2483140"/>
                  </a:lnTo>
                  <a:lnTo>
                    <a:pt x="5329086" y="5106050"/>
                  </a:lnTo>
                  <a:lnTo>
                    <a:pt x="4907597" y="5343666"/>
                  </a:lnTo>
                  <a:close/>
                  <a:moveTo>
                    <a:pt x="0" y="237617"/>
                  </a:moveTo>
                  <a:lnTo>
                    <a:pt x="421490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9126993E-FDC8-4A23-BBA4-1B3C00F6E080}"/>
                </a:ext>
              </a:extLst>
            </p:cNvPr>
            <p:cNvSpPr/>
            <p:nvPr/>
          </p:nvSpPr>
          <p:spPr>
            <a:xfrm rot="1764741">
              <a:off x="5852864" y="578866"/>
              <a:ext cx="5329086" cy="8110349"/>
            </a:xfrm>
            <a:custGeom>
              <a:avLst/>
              <a:gdLst>
                <a:gd name="connsiteX0" fmla="*/ 4907597 w 5329086"/>
                <a:gd name="connsiteY0" fmla="*/ 551447 h 8110349"/>
                <a:gd name="connsiteX1" fmla="*/ 5329086 w 5329086"/>
                <a:gd name="connsiteY1" fmla="*/ 1299093 h 8110349"/>
                <a:gd name="connsiteX2" fmla="*/ 5329086 w 5329086"/>
                <a:gd name="connsiteY2" fmla="*/ 5106050 h 8110349"/>
                <a:gd name="connsiteX3" fmla="*/ 4907596 w 5329086"/>
                <a:gd name="connsiteY3" fmla="*/ 5343667 h 8110349"/>
                <a:gd name="connsiteX4" fmla="*/ 0 w 5329086"/>
                <a:gd name="connsiteY4" fmla="*/ 237617 h 8110349"/>
                <a:gd name="connsiteX5" fmla="*/ 421489 w 5329086"/>
                <a:gd name="connsiteY5" fmla="*/ 0 h 8110349"/>
                <a:gd name="connsiteX6" fmla="*/ 421489 w 5329086"/>
                <a:gd name="connsiteY6" fmla="*/ 7872732 h 8110349"/>
                <a:gd name="connsiteX7" fmla="*/ 0 w 5329086"/>
                <a:gd name="connsiteY7" fmla="*/ 8110349 h 81103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329086" h="8110349">
                  <a:moveTo>
                    <a:pt x="4907597" y="551447"/>
                  </a:moveTo>
                  <a:lnTo>
                    <a:pt x="5329086" y="1299093"/>
                  </a:lnTo>
                  <a:lnTo>
                    <a:pt x="5329086" y="5106050"/>
                  </a:lnTo>
                  <a:lnTo>
                    <a:pt x="4907596" y="5343667"/>
                  </a:lnTo>
                  <a:close/>
                  <a:moveTo>
                    <a:pt x="0" y="237617"/>
                  </a:moveTo>
                  <a:lnTo>
                    <a:pt x="421489" y="0"/>
                  </a:lnTo>
                  <a:lnTo>
                    <a:pt x="421489" y="7872732"/>
                  </a:lnTo>
                  <a:lnTo>
                    <a:pt x="0" y="8110349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5" name="文本占位符 44">
            <a:extLst>
              <a:ext uri="{FF2B5EF4-FFF2-40B4-BE49-F238E27FC236}">
                <a16:creationId xmlns:a16="http://schemas.microsoft.com/office/drawing/2014/main" id="{4714711F-D7DC-402C-AE77-D75D20EA71A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-1" y="4189677"/>
            <a:ext cx="5368944" cy="725488"/>
          </a:xfrm>
          <a:prstGeom prst="rect">
            <a:avLst/>
          </a:prstGeom>
        </p:spPr>
        <p:txBody>
          <a:bodyPr lIns="0" rIns="90000">
            <a:noAutofit/>
          </a:bodyPr>
          <a:lstStyle>
            <a:lvl1pPr marL="0" indent="0" algn="ctr">
              <a:lnSpc>
                <a:spcPct val="100000"/>
              </a:lnSpc>
              <a:buNone/>
              <a:defRPr sz="4400" b="1" spc="100" baseline="0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请输入你的节标题</a:t>
            </a:r>
          </a:p>
        </p:txBody>
      </p:sp>
      <p:sp>
        <p:nvSpPr>
          <p:cNvPr id="47" name="文本占位符 46">
            <a:extLst>
              <a:ext uri="{FF2B5EF4-FFF2-40B4-BE49-F238E27FC236}">
                <a16:creationId xmlns:a16="http://schemas.microsoft.com/office/drawing/2014/main" id="{188C1E1D-AF85-4196-804C-D60BCF796C1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-1" y="4857350"/>
            <a:ext cx="5368944" cy="424732"/>
          </a:xfrm>
          <a:prstGeom prst="rect">
            <a:avLst/>
          </a:prstGeom>
        </p:spPr>
        <p:txBody>
          <a:bodyPr lIns="9000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spc="500" baseline="0">
                <a:solidFill>
                  <a:schemeClr val="bg1">
                    <a:lumMod val="7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Supporting Your Text Here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D48D72-8F83-45FF-8227-21308C60CC79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B94AEAD9-8027-4862-907B-67092AF9D3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00" y="31201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2202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图片 18">
            <a:extLst>
              <a:ext uri="{FF2B5EF4-FFF2-40B4-BE49-F238E27FC236}">
                <a16:creationId xmlns:a16="http://schemas.microsoft.com/office/drawing/2014/main" id="{073887D2-D484-4F33-9865-C7CA294904A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图片占位符 29">
            <a:extLst>
              <a:ext uri="{FF2B5EF4-FFF2-40B4-BE49-F238E27FC236}">
                <a16:creationId xmlns:a16="http://schemas.microsoft.com/office/drawing/2014/main" id="{9D86B799-8EB0-4A0D-A272-837EDA1F4D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571074" y="1465802"/>
            <a:ext cx="3524926" cy="4336612"/>
          </a:xfrm>
          <a:custGeom>
            <a:avLst/>
            <a:gdLst>
              <a:gd name="connsiteX0" fmla="*/ 0 w 3524926"/>
              <a:gd name="connsiteY0" fmla="*/ 0 h 4326855"/>
              <a:gd name="connsiteX1" fmla="*/ 3524926 w 3524926"/>
              <a:gd name="connsiteY1" fmla="*/ 0 h 4326855"/>
              <a:gd name="connsiteX2" fmla="*/ 3524926 w 3524926"/>
              <a:gd name="connsiteY2" fmla="*/ 4326855 h 4326855"/>
              <a:gd name="connsiteX3" fmla="*/ 0 w 3524926"/>
              <a:gd name="connsiteY3" fmla="*/ 4326855 h 4326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24926" h="4326855">
                <a:moveTo>
                  <a:pt x="0" y="0"/>
                </a:moveTo>
                <a:lnTo>
                  <a:pt x="3524926" y="0"/>
                </a:lnTo>
                <a:lnTo>
                  <a:pt x="3524926" y="4326855"/>
                </a:lnTo>
                <a:lnTo>
                  <a:pt x="0" y="43268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3483FF7-1FFC-4CF8-87E8-12056578B199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>
            <a:extLst>
              <a:ext uri="{FF2B5EF4-FFF2-40B4-BE49-F238E27FC236}">
                <a16:creationId xmlns:a16="http://schemas.microsoft.com/office/drawing/2014/main" id="{B642941B-B9A7-46B1-9137-AD762DCB0BD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grpSp>
        <p:nvGrpSpPr>
          <p:cNvPr id="25" name="组合 24">
            <a:extLst>
              <a:ext uri="{FF2B5EF4-FFF2-40B4-BE49-F238E27FC236}">
                <a16:creationId xmlns:a16="http://schemas.microsoft.com/office/drawing/2014/main" id="{3B43FF02-964B-4A30-8D3D-EB8206E3618C}"/>
              </a:ext>
            </a:extLst>
          </p:cNvPr>
          <p:cNvGrpSpPr/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6" name="íṥļîḓê">
              <a:extLst>
                <a:ext uri="{FF2B5EF4-FFF2-40B4-BE49-F238E27FC236}">
                  <a16:creationId xmlns:a16="http://schemas.microsoft.com/office/drawing/2014/main" id="{F101D5D0-242F-4DC9-8019-B6A04C82B8E0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íṥlíḓê">
              <a:extLst>
                <a:ext uri="{FF2B5EF4-FFF2-40B4-BE49-F238E27FC236}">
                  <a16:creationId xmlns:a16="http://schemas.microsoft.com/office/drawing/2014/main" id="{752C90E1-3957-495B-8514-C8CDDBFCC376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8" name="ïśļiḑé">
              <a:extLst>
                <a:ext uri="{FF2B5EF4-FFF2-40B4-BE49-F238E27FC236}">
                  <a16:creationId xmlns:a16="http://schemas.microsoft.com/office/drawing/2014/main" id="{7E0C1DA2-3394-4C71-B717-8CC8B208EDFB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tIns="4680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50144BD4-EAC2-4C1B-93C3-DA04B114C7D2}"/>
              </a:ext>
            </a:extLst>
          </p:cNvPr>
          <p:cNvSpPr txBox="1"/>
          <p:nvPr userDrawn="1"/>
        </p:nvSpPr>
        <p:spPr>
          <a:xfrm rot="16200000">
            <a:off x="-1272970" y="3259723"/>
            <a:ext cx="41138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800" dirty="0">
                <a:solidFill>
                  <a:schemeClr val="bg1">
                    <a:lumMod val="75000"/>
                  </a:schemeClr>
                </a:solidFill>
              </a:rPr>
              <a:t>Southeast University</a:t>
            </a:r>
            <a:endParaRPr lang="zh-CN" altLang="en-US" sz="1600" spc="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36" name="文本占位符 6">
            <a:extLst>
              <a:ext uri="{FF2B5EF4-FFF2-40B4-BE49-F238E27FC236}">
                <a16:creationId xmlns:a16="http://schemas.microsoft.com/office/drawing/2014/main" id="{9D86D35E-58E0-4782-A8C5-FBBB857791B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632171" y="1253531"/>
            <a:ext cx="488672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7200" i="1" dirty="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marL="0" lvl="0"/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B6E573A-9E7C-4568-A497-C4E493D4C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398196" y="3937575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>
            <a:extLst>
              <a:ext uri="{FF2B5EF4-FFF2-40B4-BE49-F238E27FC236}">
                <a16:creationId xmlns:a16="http://schemas.microsoft.com/office/drawing/2014/main" id="{81E5F55E-3E35-4855-9A6D-086B5328EF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398196" y="4685329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43573CA-8751-4554-BB29-42418EFD21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398196" y="5433083"/>
            <a:ext cx="3814536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35" name="文本占位符 6">
            <a:extLst>
              <a:ext uri="{FF2B5EF4-FFF2-40B4-BE49-F238E27FC236}">
                <a16:creationId xmlns:a16="http://schemas.microsoft.com/office/drawing/2014/main" id="{493EE918-2C0A-4D86-A226-4DC2266DADC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9903" y="2564527"/>
            <a:ext cx="3396528" cy="400110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5BE2FE97-1BF9-4672-980E-7517E6DBD6AE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9903" y="1812873"/>
            <a:ext cx="3088698" cy="76944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>
            <a:lvl1pPr marL="0" indent="0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6F39A5C-985A-45E7-9A75-49C65D2FFF99}"/>
              </a:ext>
            </a:extLst>
          </p:cNvPr>
          <p:cNvSpPr>
            <a:spLocks noGrp="1"/>
          </p:cNvSpPr>
          <p:nvPr>
            <p:ph type="dt" sz="half" idx="25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4199AB45-1DDE-4716-9E03-24B1F03DEE1E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48CD219B-14F1-4CD9-BB95-42E3D9B18AFB}"/>
              </a:ext>
            </a:extLst>
          </p:cNvPr>
          <p:cNvSpPr/>
          <p:nvPr userDrawn="1"/>
        </p:nvSpPr>
        <p:spPr>
          <a:xfrm>
            <a:off x="5341519" y="3365304"/>
            <a:ext cx="2252502" cy="154113"/>
          </a:xfrm>
          <a:prstGeom prst="rect">
            <a:avLst/>
          </a:prstGeom>
          <a:gradFill>
            <a:gsLst>
              <a:gs pos="100000">
                <a:srgbClr val="FDA913"/>
              </a:gs>
              <a:gs pos="0">
                <a:schemeClr val="accent2">
                  <a:lumMod val="60000"/>
                  <a:lumOff val="40000"/>
                </a:scheme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1183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我介绍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图片 27">
            <a:extLst>
              <a:ext uri="{FF2B5EF4-FFF2-40B4-BE49-F238E27FC236}">
                <a16:creationId xmlns:a16="http://schemas.microsoft.com/office/drawing/2014/main" id="{8CBAED47-95FC-4199-A58F-00BF5C6A59C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B642941B-B9A7-46B1-9137-AD762DCB0BD1}"/>
              </a:ext>
            </a:extLst>
          </p:cNvPr>
          <p:cNvPicPr>
            <a:picLocks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30BCF6-912A-47DC-915C-0354456A9E1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0" y="1093511"/>
            <a:ext cx="64007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r">
              <a:defRPr kumimoji="0" lang="zh-CN" altLang="en-US" sz="8800" b="0" i="1" u="none" strike="noStrike" cap="none" spc="0" normalizeH="0" baseline="0" dirty="0">
                <a:ln>
                  <a:noFill/>
                </a:ln>
                <a:solidFill>
                  <a:schemeClr val="bg1">
                    <a:lumMod val="95000"/>
                  </a:schemeClr>
                </a:solidFill>
                <a:effectLst/>
                <a:uLnTx/>
                <a:uFillTx/>
                <a:latin typeface="Arial"/>
                <a:ea typeface="微软雅黑"/>
              </a:defRPr>
            </a:lvl1pPr>
          </a:lstStyle>
          <a:p>
            <a:pPr marL="0" marR="0" lvl="0" indent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/>
              <a:t>Your name</a:t>
            </a:r>
            <a:endParaRPr lang="zh-CN" altLang="en-US" dirty="0"/>
          </a:p>
        </p:txBody>
      </p:sp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6B6E573A-9E7C-4568-A497-C4E493D4CF3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400" y="3881451"/>
            <a:ext cx="3610645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0" name="文本占位符 11">
            <a:extLst>
              <a:ext uri="{FF2B5EF4-FFF2-40B4-BE49-F238E27FC236}">
                <a16:creationId xmlns:a16="http://schemas.microsoft.com/office/drawing/2014/main" id="{81E5F55E-3E35-4855-9A6D-086B5328EF1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0400" y="4685329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43573CA-8751-4554-BB29-42418EFD21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0400" y="5433083"/>
            <a:ext cx="3610646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r">
              <a:lnSpc>
                <a:spcPct val="100000"/>
              </a:lnSpc>
              <a:buNone/>
              <a:defRPr sz="2000"/>
            </a:lvl1pPr>
          </a:lstStyle>
          <a:p>
            <a:pPr lvl="0"/>
            <a:r>
              <a:rPr lang="zh-CN" altLang="en-US" dirty="0"/>
              <a:t>简单地介绍一下自己吧</a:t>
            </a:r>
          </a:p>
        </p:txBody>
      </p:sp>
      <p:sp>
        <p:nvSpPr>
          <p:cNvPr id="52" name="文本占位符 6">
            <a:extLst>
              <a:ext uri="{FF2B5EF4-FFF2-40B4-BE49-F238E27FC236}">
                <a16:creationId xmlns:a16="http://schemas.microsoft.com/office/drawing/2014/main" id="{E7D71F7E-B9AF-4110-AF3B-4D694C6716C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331720" y="2106802"/>
            <a:ext cx="3088698" cy="769441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sz="4400" b="1" dirty="0">
                <a:solidFill>
                  <a:schemeClr val="accent1"/>
                </a:solidFill>
              </a:defRPr>
            </a:lvl1pPr>
          </a:lstStyle>
          <a:p>
            <a:pPr marL="0" lvl="0"/>
            <a:r>
              <a:rPr lang="zh-CN" altLang="en-US" dirty="0"/>
              <a:t>你的姓名</a:t>
            </a:r>
          </a:p>
        </p:txBody>
      </p:sp>
      <p:sp>
        <p:nvSpPr>
          <p:cNvPr id="53" name="文本占位符 6">
            <a:extLst>
              <a:ext uri="{FF2B5EF4-FFF2-40B4-BE49-F238E27FC236}">
                <a16:creationId xmlns:a16="http://schemas.microsoft.com/office/drawing/2014/main" id="{6FEED79F-374C-4A77-8261-48BAD85A0C95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541828" y="3152034"/>
            <a:ext cx="3396528" cy="400110"/>
          </a:xfrm>
          <a:prstGeom prst="rect">
            <a:avLst/>
          </a:prstGeom>
          <a:noFill/>
        </p:spPr>
        <p:txBody>
          <a:bodyPr wrap="square" rIns="0" rtlCol="0">
            <a:spAutoFit/>
          </a:bodyPr>
          <a:lstStyle>
            <a:lvl1pPr marL="0" indent="0" algn="r">
              <a:lnSpc>
                <a:spcPct val="100000"/>
              </a:lnSpc>
              <a:buNone/>
              <a:defRPr lang="zh-CN" altLang="en-US" b="1" dirty="0">
                <a:solidFill>
                  <a:schemeClr val="accent2"/>
                </a:solidFill>
              </a:defRPr>
            </a:lvl1pPr>
          </a:lstStyle>
          <a:p>
            <a:pPr marL="0" lvl="0"/>
            <a:r>
              <a:rPr lang="zh-CN" altLang="en-US" dirty="0"/>
              <a:t>你所在的院系 </a:t>
            </a:r>
            <a:r>
              <a:rPr lang="en-US" altLang="zh-CN" dirty="0"/>
              <a:t>/ </a:t>
            </a:r>
            <a:r>
              <a:rPr lang="zh-CN" altLang="en-US" dirty="0"/>
              <a:t>部门</a:t>
            </a: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2A0E9EC8-9D5F-4797-8D9A-A8CFA68627A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31444" y="0"/>
            <a:ext cx="7060556" cy="6858000"/>
          </a:xfrm>
          <a:custGeom>
            <a:avLst/>
            <a:gdLst>
              <a:gd name="connsiteX0" fmla="*/ 2232141 w 7060556"/>
              <a:gd name="connsiteY0" fmla="*/ 0 h 6858000"/>
              <a:gd name="connsiteX1" fmla="*/ 7060556 w 7060556"/>
              <a:gd name="connsiteY1" fmla="*/ 0 h 6858000"/>
              <a:gd name="connsiteX2" fmla="*/ 7060556 w 7060556"/>
              <a:gd name="connsiteY2" fmla="*/ 6858000 h 6858000"/>
              <a:gd name="connsiteX3" fmla="*/ 659756 w 7060556"/>
              <a:gd name="connsiteY3" fmla="*/ 6858000 h 6858000"/>
              <a:gd name="connsiteX4" fmla="*/ 0 w 7060556"/>
              <a:gd name="connsiteY4" fmla="*/ 5318567 h 6858000"/>
              <a:gd name="connsiteX5" fmla="*/ 2076565 w 7060556"/>
              <a:gd name="connsiteY5" fmla="*/ 341996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060556" h="6858000">
                <a:moveTo>
                  <a:pt x="2232141" y="0"/>
                </a:moveTo>
                <a:lnTo>
                  <a:pt x="7060556" y="0"/>
                </a:lnTo>
                <a:lnTo>
                  <a:pt x="7060556" y="6858000"/>
                </a:lnTo>
                <a:lnTo>
                  <a:pt x="659756" y="6858000"/>
                </a:lnTo>
                <a:lnTo>
                  <a:pt x="0" y="5318567"/>
                </a:lnTo>
                <a:cubicBezTo>
                  <a:pt x="292020" y="4312534"/>
                  <a:pt x="1148983" y="2384867"/>
                  <a:pt x="2076565" y="341996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10EAB99-DD38-4A5E-BF88-4E4469666EA8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29" name="íṥļîḓê">
              <a:extLst>
                <a:ext uri="{FF2B5EF4-FFF2-40B4-BE49-F238E27FC236}">
                  <a16:creationId xmlns:a16="http://schemas.microsoft.com/office/drawing/2014/main" id="{8C488BD2-2299-444E-9A05-8C2D8174C296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íṥlíḓê">
              <a:extLst>
                <a:ext uri="{FF2B5EF4-FFF2-40B4-BE49-F238E27FC236}">
                  <a16:creationId xmlns:a16="http://schemas.microsoft.com/office/drawing/2014/main" id="{231B4DC7-3517-4E59-93C9-978DE12AAF08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1" name="ïśļiḑé">
              <a:extLst>
                <a:ext uri="{FF2B5EF4-FFF2-40B4-BE49-F238E27FC236}">
                  <a16:creationId xmlns:a16="http://schemas.microsoft.com/office/drawing/2014/main" id="{F36FF99B-93D6-4B51-80D6-6D3B4D769696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A06C7F9-3A33-4CF1-9F71-4D3FDDAD3230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1B981FF8-7951-417F-8A6F-5F5B496EF743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892799B-CF7A-482D-973D-3DB7740008A1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02279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>
            <a:extLst>
              <a:ext uri="{FF2B5EF4-FFF2-40B4-BE49-F238E27FC236}">
                <a16:creationId xmlns:a16="http://schemas.microsoft.com/office/drawing/2014/main" id="{CFB53E2C-E3EF-4231-9328-7B62BDB588D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98666C7-37A3-44A6-AE95-1D8344BEF4B9}"/>
              </a:ext>
            </a:extLst>
          </p:cNvPr>
          <p:cNvSpPr txBox="1"/>
          <p:nvPr userDrawn="1"/>
        </p:nvSpPr>
        <p:spPr>
          <a:xfrm>
            <a:off x="660400" y="1383671"/>
            <a:ext cx="5001787" cy="1323439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en-US" altLang="zh-CN" sz="80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80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图片占位符 31">
            <a:extLst>
              <a:ext uri="{FF2B5EF4-FFF2-40B4-BE49-F238E27FC236}">
                <a16:creationId xmlns:a16="http://schemas.microsoft.com/office/drawing/2014/main" id="{A31C6CBA-8BF4-4B10-A569-D3FFC347C58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792230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>
            <a:extLst>
              <a:ext uri="{FF2B5EF4-FFF2-40B4-BE49-F238E27FC236}">
                <a16:creationId xmlns:a16="http://schemas.microsoft.com/office/drawing/2014/main" id="{44727F53-D857-4AB4-AEB0-C5A4394BA39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0B258317-0A72-4D20-B2A0-911B35640DF7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>
              <a:extLst>
                <a:ext uri="{FF2B5EF4-FFF2-40B4-BE49-F238E27FC236}">
                  <a16:creationId xmlns:a16="http://schemas.microsoft.com/office/drawing/2014/main" id="{35C01D20-B8BB-48DF-8369-E9F6074BAC88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íṥlíḓê">
              <a:extLst>
                <a:ext uri="{FF2B5EF4-FFF2-40B4-BE49-F238E27FC236}">
                  <a16:creationId xmlns:a16="http://schemas.microsoft.com/office/drawing/2014/main" id="{5E2E0EF1-3581-427D-90D6-49910981CA0C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ïśļiḑé">
              <a:extLst>
                <a:ext uri="{FF2B5EF4-FFF2-40B4-BE49-F238E27FC236}">
                  <a16:creationId xmlns:a16="http://schemas.microsoft.com/office/drawing/2014/main" id="{BE1E796D-A320-4D5F-961B-622A70B44A63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" name="日期占位符 4">
            <a:extLst>
              <a:ext uri="{FF2B5EF4-FFF2-40B4-BE49-F238E27FC236}">
                <a16:creationId xmlns:a16="http://schemas.microsoft.com/office/drawing/2014/main" id="{1537F5BF-9B2C-4279-903E-1ACEC1C9841E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>
            <a:extLst>
              <a:ext uri="{FF2B5EF4-FFF2-40B4-BE49-F238E27FC236}">
                <a16:creationId xmlns:a16="http://schemas.microsoft.com/office/drawing/2014/main" id="{4C2D85EE-1E90-403E-BAA7-0EA569199AD4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27" name="文本占位符 26">
            <a:extLst>
              <a:ext uri="{FF2B5EF4-FFF2-40B4-BE49-F238E27FC236}">
                <a16:creationId xmlns:a16="http://schemas.microsoft.com/office/drawing/2014/main" id="{B68BC5C5-6105-4907-96A6-3B5D2A07C85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019067" y="2170482"/>
            <a:ext cx="3982720" cy="584775"/>
          </a:xfrm>
        </p:spPr>
        <p:txBody>
          <a:bodyPr lIns="0">
            <a:spAutoFit/>
          </a:bodyPr>
          <a:lstStyle>
            <a:lvl1pPr marL="0" indent="0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29" name="文本占位符 28">
            <a:extLst>
              <a:ext uri="{FF2B5EF4-FFF2-40B4-BE49-F238E27FC236}">
                <a16:creationId xmlns:a16="http://schemas.microsoft.com/office/drawing/2014/main" id="{E55F85DC-E549-4396-B739-2FE6F1B3BF2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19067" y="3119036"/>
            <a:ext cx="3982720" cy="1706963"/>
          </a:xfrm>
        </p:spPr>
        <p:txBody>
          <a:bodyPr wrap="square" lIns="0">
            <a:noAutofit/>
          </a:bodyPr>
          <a:lstStyle>
            <a:lvl1pPr marL="0" indent="0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图片占位符 32">
            <a:extLst>
              <a:ext uri="{FF2B5EF4-FFF2-40B4-BE49-F238E27FC236}">
                <a16:creationId xmlns:a16="http://schemas.microsoft.com/office/drawing/2014/main" id="{A20E9AFA-61A9-4915-B4B3-C398D1CA0115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700964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34" name="图片占位符 33">
            <a:extLst>
              <a:ext uri="{FF2B5EF4-FFF2-40B4-BE49-F238E27FC236}">
                <a16:creationId xmlns:a16="http://schemas.microsoft.com/office/drawing/2014/main" id="{D3B5DD4B-6129-4B70-964D-44B0A3774E4E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9609697" y="1461189"/>
            <a:ext cx="1908733" cy="3364810"/>
          </a:xfrm>
          <a:custGeom>
            <a:avLst/>
            <a:gdLst>
              <a:gd name="connsiteX0" fmla="*/ 0 w 1908733"/>
              <a:gd name="connsiteY0" fmla="*/ 0 h 3364810"/>
              <a:gd name="connsiteX1" fmla="*/ 1908733 w 1908733"/>
              <a:gd name="connsiteY1" fmla="*/ 0 h 3364810"/>
              <a:gd name="connsiteX2" fmla="*/ 1908733 w 1908733"/>
              <a:gd name="connsiteY2" fmla="*/ 3364810 h 3364810"/>
              <a:gd name="connsiteX3" fmla="*/ 0 w 1908733"/>
              <a:gd name="connsiteY3" fmla="*/ 3364810 h 3364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08733" h="3364810">
                <a:moveTo>
                  <a:pt x="0" y="0"/>
                </a:moveTo>
                <a:lnTo>
                  <a:pt x="1908733" y="0"/>
                </a:lnTo>
                <a:lnTo>
                  <a:pt x="1908733" y="3364810"/>
                </a:lnTo>
                <a:lnTo>
                  <a:pt x="0" y="336481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5" name="文本占位符 11">
            <a:extLst>
              <a:ext uri="{FF2B5EF4-FFF2-40B4-BE49-F238E27FC236}">
                <a16:creationId xmlns:a16="http://schemas.microsoft.com/office/drawing/2014/main" id="{D6858A2E-8CBD-4BE6-9769-DC9BFF7CCB4E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79230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6" name="文本占位符 11">
            <a:extLst>
              <a:ext uri="{FF2B5EF4-FFF2-40B4-BE49-F238E27FC236}">
                <a16:creationId xmlns:a16="http://schemas.microsoft.com/office/drawing/2014/main" id="{824DB6B3-268D-4505-9358-0B78893149C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7700964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28" name="文本占位符 11">
            <a:extLst>
              <a:ext uri="{FF2B5EF4-FFF2-40B4-BE49-F238E27FC236}">
                <a16:creationId xmlns:a16="http://schemas.microsoft.com/office/drawing/2014/main" id="{2384641E-F4A9-4899-8A08-17B8C66655A4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609619" y="5510702"/>
            <a:ext cx="1908733" cy="6233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0" name="文本占位符 11">
            <a:extLst>
              <a:ext uri="{FF2B5EF4-FFF2-40B4-BE49-F238E27FC236}">
                <a16:creationId xmlns:a16="http://schemas.microsoft.com/office/drawing/2014/main" id="{34CE5C6C-6BD9-47C2-99F5-EAD73E8AF8F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5792387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1" name="文本占位符 11">
            <a:extLst>
              <a:ext uri="{FF2B5EF4-FFF2-40B4-BE49-F238E27FC236}">
                <a16:creationId xmlns:a16="http://schemas.microsoft.com/office/drawing/2014/main" id="{368563DA-DD27-40C3-830F-CA0751024A39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7700808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5" name="文本占位符 11">
            <a:extLst>
              <a:ext uri="{FF2B5EF4-FFF2-40B4-BE49-F238E27FC236}">
                <a16:creationId xmlns:a16="http://schemas.microsoft.com/office/drawing/2014/main" id="{27F78985-39BA-418A-89A3-ADD3256A593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609229" y="5105677"/>
            <a:ext cx="1908733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09FC8EBD-9562-44F2-8558-69B1CA7A59BC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图片 36">
            <a:extLst>
              <a:ext uri="{FF2B5EF4-FFF2-40B4-BE49-F238E27FC236}">
                <a16:creationId xmlns:a16="http://schemas.microsoft.com/office/drawing/2014/main" id="{D3C47F5B-5C96-4BE9-8A3D-3F78EF8134E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1913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介绍内容拓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图片 57">
            <a:extLst>
              <a:ext uri="{FF2B5EF4-FFF2-40B4-BE49-F238E27FC236}">
                <a16:creationId xmlns:a16="http://schemas.microsoft.com/office/drawing/2014/main" id="{7A7517C2-56F8-4667-AC62-FFF8911DCCF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8" name="图片占位符 47">
            <a:extLst>
              <a:ext uri="{FF2B5EF4-FFF2-40B4-BE49-F238E27FC236}">
                <a16:creationId xmlns:a16="http://schemas.microsoft.com/office/drawing/2014/main" id="{D766E2F8-5F6B-4043-972D-0E131A25E038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69868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8" name="文本占位符 67">
            <a:extLst>
              <a:ext uri="{FF2B5EF4-FFF2-40B4-BE49-F238E27FC236}">
                <a16:creationId xmlns:a16="http://schemas.microsoft.com/office/drawing/2014/main" id="{2A7F13C3-EC2D-4A1F-BA9F-3B16AFB782D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7BB969EB-1727-44AC-ABC5-197E005F822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0" name="íṥļîḓê">
              <a:extLst>
                <a:ext uri="{FF2B5EF4-FFF2-40B4-BE49-F238E27FC236}">
                  <a16:creationId xmlns:a16="http://schemas.microsoft.com/office/drawing/2014/main" id="{B2082944-599D-47E1-A59C-56E5FBDC0C1B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1" name="íṥlíḓê">
              <a:extLst>
                <a:ext uri="{FF2B5EF4-FFF2-40B4-BE49-F238E27FC236}">
                  <a16:creationId xmlns:a16="http://schemas.microsoft.com/office/drawing/2014/main" id="{07E5EC20-982D-49DF-AD55-D5A9BE009BC9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2" name="ïśļiḑé">
              <a:extLst>
                <a:ext uri="{FF2B5EF4-FFF2-40B4-BE49-F238E27FC236}">
                  <a16:creationId xmlns:a16="http://schemas.microsoft.com/office/drawing/2014/main" id="{6F0560D1-B94F-4797-AFE1-D7E059CDF1C9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13" name="日期占位符 4">
            <a:extLst>
              <a:ext uri="{FF2B5EF4-FFF2-40B4-BE49-F238E27FC236}">
                <a16:creationId xmlns:a16="http://schemas.microsoft.com/office/drawing/2014/main" id="{75449FB2-9F61-4977-9F2A-00A5D07B104D}"/>
              </a:ext>
            </a:extLst>
          </p:cNvPr>
          <p:cNvSpPr>
            <a:spLocks noGrp="1"/>
          </p:cNvSpPr>
          <p:nvPr>
            <p:ph type="dt" sz="half" idx="26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4" name="灯片编号占位符 7">
            <a:extLst>
              <a:ext uri="{FF2B5EF4-FFF2-40B4-BE49-F238E27FC236}">
                <a16:creationId xmlns:a16="http://schemas.microsoft.com/office/drawing/2014/main" id="{2EA62829-40DF-446F-9F98-D536EE1B469A}"/>
              </a:ext>
            </a:extLst>
          </p:cNvPr>
          <p:cNvSpPr>
            <a:spLocks noGrp="1"/>
          </p:cNvSpPr>
          <p:nvPr>
            <p:ph type="sldNum" sz="quarter" idx="28"/>
          </p:nvPr>
        </p:nvSpPr>
        <p:spPr>
          <a:xfrm>
            <a:off x="8775700" y="6235702"/>
            <a:ext cx="2743200" cy="365125"/>
          </a:xfrm>
        </p:spPr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9E04A89-0472-4730-A569-7043DF3BC60A}"/>
              </a:ext>
            </a:extLst>
          </p:cNvPr>
          <p:cNvSpPr txBox="1"/>
          <p:nvPr userDrawn="1"/>
        </p:nvSpPr>
        <p:spPr>
          <a:xfrm>
            <a:off x="4104640" y="852965"/>
            <a:ext cx="3982720" cy="1107996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ctr"/>
            <a:r>
              <a:rPr lang="en-US" altLang="zh-CN" sz="6600" i="1" dirty="0">
                <a:solidFill>
                  <a:schemeClr val="bg1">
                    <a:lumMod val="95000"/>
                  </a:schemeClr>
                </a:solidFill>
              </a:rPr>
              <a:t>Our team</a:t>
            </a:r>
            <a:endParaRPr lang="zh-CN" altLang="en-US" sz="6600" i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6" name="文本占位符 26">
            <a:extLst>
              <a:ext uri="{FF2B5EF4-FFF2-40B4-BE49-F238E27FC236}">
                <a16:creationId xmlns:a16="http://schemas.microsoft.com/office/drawing/2014/main" id="{5CC52E23-F175-484D-9967-4E64D9A0792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104640" y="1593828"/>
            <a:ext cx="3982720" cy="584775"/>
          </a:xfrm>
        </p:spPr>
        <p:txBody>
          <a:bodyPr lIns="900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请输入你的团队名</a:t>
            </a:r>
          </a:p>
        </p:txBody>
      </p:sp>
      <p:sp>
        <p:nvSpPr>
          <p:cNvPr id="17" name="文本占位符 28">
            <a:extLst>
              <a:ext uri="{FF2B5EF4-FFF2-40B4-BE49-F238E27FC236}">
                <a16:creationId xmlns:a16="http://schemas.microsoft.com/office/drawing/2014/main" id="{C1981AF6-4C1F-4159-B5B1-E2C5407D28B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82883" y="2295279"/>
            <a:ext cx="10826234" cy="425698"/>
          </a:xfrm>
        </p:spPr>
        <p:txBody>
          <a:bodyPr wrap="square" lIns="90000">
            <a:normAutofit/>
          </a:bodyPr>
          <a:lstStyle>
            <a:lvl1pPr marL="0" indent="0" algn="ctr">
              <a:buNone/>
              <a:defRPr sz="1800"/>
            </a:lvl1pPr>
          </a:lstStyle>
          <a:p>
            <a:pPr lvl="0"/>
            <a:r>
              <a:rPr lang="zh-CN" altLang="en-US" dirty="0"/>
              <a:t>请输入你的团队介绍</a:t>
            </a:r>
          </a:p>
        </p:txBody>
      </p:sp>
      <p:sp>
        <p:nvSpPr>
          <p:cNvPr id="33" name="文本占位符 11">
            <a:extLst>
              <a:ext uri="{FF2B5EF4-FFF2-40B4-BE49-F238E27FC236}">
                <a16:creationId xmlns:a16="http://schemas.microsoft.com/office/drawing/2014/main" id="{4D6766A1-CCB2-4CF5-BD8B-214D9F8F3A3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0322" y="5732617"/>
            <a:ext cx="2712258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34" name="文本占位符 11">
            <a:extLst>
              <a:ext uri="{FF2B5EF4-FFF2-40B4-BE49-F238E27FC236}">
                <a16:creationId xmlns:a16="http://schemas.microsoft.com/office/drawing/2014/main" id="{B7366F65-C9A0-4973-BF65-7A29016C76F6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6040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1" name="文本占位符 11">
            <a:extLst>
              <a:ext uri="{FF2B5EF4-FFF2-40B4-BE49-F238E27FC236}">
                <a16:creationId xmlns:a16="http://schemas.microsoft.com/office/drawing/2014/main" id="{813A2C65-569F-4509-9826-C3B71EE55826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3382047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2" name="文本占位符 11">
            <a:extLst>
              <a:ext uri="{FF2B5EF4-FFF2-40B4-BE49-F238E27FC236}">
                <a16:creationId xmlns:a16="http://schemas.microsoft.com/office/drawing/2014/main" id="{77AFDB78-049B-43D4-B49F-210BB45CB7BC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382125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3" name="文本占位符 11">
            <a:extLst>
              <a:ext uri="{FF2B5EF4-FFF2-40B4-BE49-F238E27FC236}">
                <a16:creationId xmlns:a16="http://schemas.microsoft.com/office/drawing/2014/main" id="{02A17F43-28A4-4DFE-8D55-1C9094B9EA46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6103772" y="5732616"/>
            <a:ext cx="2712258" cy="40148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4" name="文本占位符 11">
            <a:extLst>
              <a:ext uri="{FF2B5EF4-FFF2-40B4-BE49-F238E27FC236}">
                <a16:creationId xmlns:a16="http://schemas.microsoft.com/office/drawing/2014/main" id="{AB4F6521-0362-4111-AD00-AC041C3E8D9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6103850" y="5327590"/>
            <a:ext cx="2712258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5" name="文本占位符 11">
            <a:extLst>
              <a:ext uri="{FF2B5EF4-FFF2-40B4-BE49-F238E27FC236}">
                <a16:creationId xmlns:a16="http://schemas.microsoft.com/office/drawing/2014/main" id="{90F980E2-9CC1-4F63-B5FB-2DC7A3F7B204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8825497" y="5732616"/>
            <a:ext cx="2693323" cy="4001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zh-CN" altLang="en-US" dirty="0"/>
              <a:t>简单介绍一下</a:t>
            </a:r>
            <a:r>
              <a:rPr lang="en-US" altLang="zh-CN" dirty="0"/>
              <a:t>ta</a:t>
            </a:r>
            <a:endParaRPr lang="zh-CN" altLang="en-US" dirty="0"/>
          </a:p>
        </p:txBody>
      </p:sp>
      <p:sp>
        <p:nvSpPr>
          <p:cNvPr id="46" name="文本占位符 11">
            <a:extLst>
              <a:ext uri="{FF2B5EF4-FFF2-40B4-BE49-F238E27FC236}">
                <a16:creationId xmlns:a16="http://schemas.microsoft.com/office/drawing/2014/main" id="{AEEE41F9-6461-40E4-A241-DEC990D115E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8825575" y="5327590"/>
            <a:ext cx="2693323" cy="40011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lnSpc>
                <a:spcPct val="100000"/>
              </a:lnSpc>
              <a:buNone/>
              <a:defRPr sz="20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团队成员</a:t>
            </a:r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55" name="图片占位符 54">
            <a:extLst>
              <a:ext uri="{FF2B5EF4-FFF2-40B4-BE49-F238E27FC236}">
                <a16:creationId xmlns:a16="http://schemas.microsoft.com/office/drawing/2014/main" id="{217D1CC3-4F7E-4023-87E4-69DB1F723076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3382047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6" name="图片占位符 55">
            <a:extLst>
              <a:ext uri="{FF2B5EF4-FFF2-40B4-BE49-F238E27FC236}">
                <a16:creationId xmlns:a16="http://schemas.microsoft.com/office/drawing/2014/main" id="{BF9FD638-1374-45DF-90E5-698E7EE4D35D}"/>
              </a:ext>
            </a:extLst>
          </p:cNvPr>
          <p:cNvSpPr>
            <a:spLocks noGrp="1"/>
          </p:cNvSpPr>
          <p:nvPr>
            <p:ph type="pic" sz="quarter" idx="44"/>
          </p:nvPr>
        </p:nvSpPr>
        <p:spPr>
          <a:xfrm>
            <a:off x="6094226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57" name="图片占位符 56">
            <a:extLst>
              <a:ext uri="{FF2B5EF4-FFF2-40B4-BE49-F238E27FC236}">
                <a16:creationId xmlns:a16="http://schemas.microsoft.com/office/drawing/2014/main" id="{940F47D2-EE94-45C2-9CB7-31F7555A13EA}"/>
              </a:ext>
            </a:extLst>
          </p:cNvPr>
          <p:cNvSpPr>
            <a:spLocks noGrp="1"/>
          </p:cNvSpPr>
          <p:nvPr>
            <p:ph type="pic" sz="quarter" idx="45"/>
          </p:nvPr>
        </p:nvSpPr>
        <p:spPr>
          <a:xfrm>
            <a:off x="8806405" y="3062205"/>
            <a:ext cx="2702712" cy="2106578"/>
          </a:xfrm>
          <a:custGeom>
            <a:avLst/>
            <a:gdLst>
              <a:gd name="connsiteX0" fmla="*/ 0 w 2712258"/>
              <a:gd name="connsiteY0" fmla="*/ 0 h 2106578"/>
              <a:gd name="connsiteX1" fmla="*/ 2712258 w 2712258"/>
              <a:gd name="connsiteY1" fmla="*/ 0 h 2106578"/>
              <a:gd name="connsiteX2" fmla="*/ 2712258 w 2712258"/>
              <a:gd name="connsiteY2" fmla="*/ 2106578 h 2106578"/>
              <a:gd name="connsiteX3" fmla="*/ 0 w 2712258"/>
              <a:gd name="connsiteY3" fmla="*/ 2106578 h 2106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12258" h="2106578">
                <a:moveTo>
                  <a:pt x="0" y="0"/>
                </a:moveTo>
                <a:lnTo>
                  <a:pt x="2712258" y="0"/>
                </a:lnTo>
                <a:lnTo>
                  <a:pt x="2712258" y="2106578"/>
                </a:lnTo>
                <a:lnTo>
                  <a:pt x="0" y="210657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5E502B5-343B-40F2-8574-5FAAB8B95835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>
            <a:extLst>
              <a:ext uri="{FF2B5EF4-FFF2-40B4-BE49-F238E27FC236}">
                <a16:creationId xmlns:a16="http://schemas.microsoft.com/office/drawing/2014/main" id="{D0EF6DEB-3CA2-4D6D-86BB-38F5AE94EBB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564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5076318C-392F-459E-A0D8-7C22FBFA7C5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8" name="文本占位符 67">
            <a:extLst>
              <a:ext uri="{FF2B5EF4-FFF2-40B4-BE49-F238E27FC236}">
                <a16:creationId xmlns:a16="http://schemas.microsoft.com/office/drawing/2014/main" id="{B5D6DB47-5BC5-4C49-AD88-480E7DAD3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sp>
        <p:nvSpPr>
          <p:cNvPr id="69" name="文本占位符 67">
            <a:extLst>
              <a:ext uri="{FF2B5EF4-FFF2-40B4-BE49-F238E27FC236}">
                <a16:creationId xmlns:a16="http://schemas.microsoft.com/office/drawing/2014/main" id="{C088D240-6188-440E-800A-8FA2B956C9D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950574" y="1119503"/>
            <a:ext cx="4290852" cy="585866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请输入你的主标题</a:t>
            </a:r>
          </a:p>
        </p:txBody>
      </p:sp>
      <p:sp>
        <p:nvSpPr>
          <p:cNvPr id="72" name="文本占位符 67">
            <a:extLst>
              <a:ext uri="{FF2B5EF4-FFF2-40B4-BE49-F238E27FC236}">
                <a16:creationId xmlns:a16="http://schemas.microsoft.com/office/drawing/2014/main" id="{A25E6230-C1D4-41CE-A573-4A56DC0BC99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950574" y="1740158"/>
            <a:ext cx="4290852" cy="462755"/>
          </a:xfrm>
          <a:prstGeom prst="rect">
            <a:avLst/>
          </a:prstGeom>
        </p:spPr>
        <p:txBody>
          <a:bodyPr lIns="90000" bIns="46800">
            <a:spAutoFit/>
          </a:bodyPr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请输入你的副标题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351D1B8-B563-42C1-BE17-9475D47332E9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9FA96A-C4E4-4FDB-B5D9-9A34B08DFDE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1BF70FB-BDE2-4229-BC75-19206E896380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9" name="íṥļîḓê">
              <a:extLst>
                <a:ext uri="{FF2B5EF4-FFF2-40B4-BE49-F238E27FC236}">
                  <a16:creationId xmlns:a16="http://schemas.microsoft.com/office/drawing/2014/main" id="{96FDD5C4-3F80-445A-80EA-0724C77729D3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0" name="íṥlíḓê">
              <a:extLst>
                <a:ext uri="{FF2B5EF4-FFF2-40B4-BE49-F238E27FC236}">
                  <a16:creationId xmlns:a16="http://schemas.microsoft.com/office/drawing/2014/main" id="{60AB27A8-74EE-4561-9512-1713F6BC137C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2" name="ïśļiḑé">
              <a:extLst>
                <a:ext uri="{FF2B5EF4-FFF2-40B4-BE49-F238E27FC236}">
                  <a16:creationId xmlns:a16="http://schemas.microsoft.com/office/drawing/2014/main" id="{64882CBD-FAE6-4FAD-ACB6-19CD99E03CA9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55239F8-3FAA-440C-9B42-9B892B18091A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图片 14">
            <a:extLst>
              <a:ext uri="{FF2B5EF4-FFF2-40B4-BE49-F238E27FC236}">
                <a16:creationId xmlns:a16="http://schemas.microsoft.com/office/drawing/2014/main" id="{55CF6723-F842-49EC-9EDA-CB65B123AE6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8107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（无主副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A56E87B7-88F3-4BC8-A9AA-351B70D973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78" b="787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5" name="文本占位符 67">
            <a:extLst>
              <a:ext uri="{FF2B5EF4-FFF2-40B4-BE49-F238E27FC236}">
                <a16:creationId xmlns:a16="http://schemas.microsoft.com/office/drawing/2014/main" id="{60F93DEA-A852-4B06-9273-376E9E5D415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216933" y="347251"/>
            <a:ext cx="8920029" cy="402291"/>
          </a:xfrm>
          <a:prstGeom prst="rect">
            <a:avLst/>
          </a:prstGeom>
        </p:spPr>
        <p:txBody>
          <a:bodyPr lIns="0" bIns="46800">
            <a:spAutoFit/>
          </a:bodyPr>
          <a:lstStyle>
            <a:lvl1pPr marL="0" indent="0">
              <a:lnSpc>
                <a:spcPct val="100000"/>
              </a:lnSpc>
              <a:buNone/>
              <a:defRPr b="1">
                <a:solidFill>
                  <a:schemeClr val="accent1"/>
                </a:solidFill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请输入你的章节标题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CF0CAFD6-6859-48A0-B647-EC04766BC145}"/>
              </a:ext>
            </a:extLst>
          </p:cNvPr>
          <p:cNvGrpSpPr>
            <a:grpSpLocks/>
          </p:cNvGrpSpPr>
          <p:nvPr userDrawn="1"/>
        </p:nvGrpSpPr>
        <p:grpSpPr>
          <a:xfrm>
            <a:off x="660400" y="344681"/>
            <a:ext cx="384771" cy="384771"/>
            <a:chOff x="669869" y="597306"/>
            <a:chExt cx="409972" cy="409973"/>
          </a:xfrm>
        </p:grpSpPr>
        <p:sp>
          <p:nvSpPr>
            <p:cNvPr id="17" name="íṥļîḓê">
              <a:extLst>
                <a:ext uri="{FF2B5EF4-FFF2-40B4-BE49-F238E27FC236}">
                  <a16:creationId xmlns:a16="http://schemas.microsoft.com/office/drawing/2014/main" id="{DD380385-267C-4C68-8797-27D95B0C476A}"/>
                </a:ext>
              </a:extLst>
            </p:cNvPr>
            <p:cNvSpPr/>
            <p:nvPr/>
          </p:nvSpPr>
          <p:spPr>
            <a:xfrm>
              <a:off x="669869" y="597306"/>
              <a:ext cx="409972" cy="409973"/>
            </a:xfrm>
            <a:prstGeom prst="ellipse">
              <a:avLst/>
            </a:prstGeom>
            <a:noFill/>
            <a:ln w="12700">
              <a:solidFill>
                <a:schemeClr val="accent1">
                  <a:lumMod val="60000"/>
                  <a:lumOff val="4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775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18" name="íṥlíḓê">
              <a:extLst>
                <a:ext uri="{FF2B5EF4-FFF2-40B4-BE49-F238E27FC236}">
                  <a16:creationId xmlns:a16="http://schemas.microsoft.com/office/drawing/2014/main" id="{7CA06D33-C027-41A7-9B36-AEDAEBA953FA}"/>
                </a:ext>
              </a:extLst>
            </p:cNvPr>
            <p:cNvSpPr/>
            <p:nvPr/>
          </p:nvSpPr>
          <p:spPr>
            <a:xfrm>
              <a:off x="707772" y="635208"/>
              <a:ext cx="334166" cy="334167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5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ïśļiḑé">
              <a:extLst>
                <a:ext uri="{FF2B5EF4-FFF2-40B4-BE49-F238E27FC236}">
                  <a16:creationId xmlns:a16="http://schemas.microsoft.com/office/drawing/2014/main" id="{92E4DD16-C3C0-4839-9EE8-212DF69DE59D}"/>
                </a:ext>
              </a:extLst>
            </p:cNvPr>
            <p:cNvSpPr/>
            <p:nvPr/>
          </p:nvSpPr>
          <p:spPr>
            <a:xfrm>
              <a:off x="772089" y="699681"/>
              <a:ext cx="205530" cy="205219"/>
            </a:xfrm>
            <a:custGeom>
              <a:avLst/>
              <a:gdLst>
                <a:gd name="connsiteX0" fmla="*/ 347041 w 607639"/>
                <a:gd name="connsiteY0" fmla="*/ 313875 h 606722"/>
                <a:gd name="connsiteX1" fmla="*/ 379713 w 607639"/>
                <a:gd name="connsiteY1" fmla="*/ 346512 h 606722"/>
                <a:gd name="connsiteX2" fmla="*/ 347041 w 607639"/>
                <a:gd name="connsiteY2" fmla="*/ 379149 h 606722"/>
                <a:gd name="connsiteX3" fmla="*/ 314369 w 607639"/>
                <a:gd name="connsiteY3" fmla="*/ 346512 h 606722"/>
                <a:gd name="connsiteX4" fmla="*/ 347041 w 607639"/>
                <a:gd name="connsiteY4" fmla="*/ 313875 h 606722"/>
                <a:gd name="connsiteX5" fmla="*/ 260563 w 607639"/>
                <a:gd name="connsiteY5" fmla="*/ 213037 h 606722"/>
                <a:gd name="connsiteX6" fmla="*/ 313452 w 607639"/>
                <a:gd name="connsiteY6" fmla="*/ 265856 h 606722"/>
                <a:gd name="connsiteX7" fmla="*/ 260563 w 607639"/>
                <a:gd name="connsiteY7" fmla="*/ 318675 h 606722"/>
                <a:gd name="connsiteX8" fmla="*/ 207674 w 607639"/>
                <a:gd name="connsiteY8" fmla="*/ 265856 h 606722"/>
                <a:gd name="connsiteX9" fmla="*/ 260563 w 607639"/>
                <a:gd name="connsiteY9" fmla="*/ 213037 h 606722"/>
                <a:gd name="connsiteX10" fmla="*/ 303775 w 607639"/>
                <a:gd name="connsiteY10" fmla="*/ 152236 h 606722"/>
                <a:gd name="connsiteX11" fmla="*/ 152466 w 607639"/>
                <a:gd name="connsiteY11" fmla="*/ 303317 h 606722"/>
                <a:gd name="connsiteX12" fmla="*/ 303775 w 607639"/>
                <a:gd name="connsiteY12" fmla="*/ 454486 h 606722"/>
                <a:gd name="connsiteX13" fmla="*/ 455173 w 607639"/>
                <a:gd name="connsiteY13" fmla="*/ 303317 h 606722"/>
                <a:gd name="connsiteX14" fmla="*/ 303775 w 607639"/>
                <a:gd name="connsiteY14" fmla="*/ 152236 h 606722"/>
                <a:gd name="connsiteX15" fmla="*/ 270042 w 607639"/>
                <a:gd name="connsiteY15" fmla="*/ 0 h 606722"/>
                <a:gd name="connsiteX16" fmla="*/ 337597 w 607639"/>
                <a:gd name="connsiteY16" fmla="*/ 0 h 606722"/>
                <a:gd name="connsiteX17" fmla="*/ 361628 w 607639"/>
                <a:gd name="connsiteY17" fmla="*/ 23995 h 606722"/>
                <a:gd name="connsiteX18" fmla="*/ 337597 w 607639"/>
                <a:gd name="connsiteY18" fmla="*/ 47901 h 606722"/>
                <a:gd name="connsiteX19" fmla="*/ 327806 w 607639"/>
                <a:gd name="connsiteY19" fmla="*/ 47901 h 606722"/>
                <a:gd name="connsiteX20" fmla="*/ 327806 w 607639"/>
                <a:gd name="connsiteY20" fmla="*/ 105756 h 606722"/>
                <a:gd name="connsiteX21" fmla="*/ 426691 w 607639"/>
                <a:gd name="connsiteY21" fmla="*/ 146726 h 606722"/>
                <a:gd name="connsiteX22" fmla="*/ 467723 w 607639"/>
                <a:gd name="connsiteY22" fmla="*/ 105756 h 606722"/>
                <a:gd name="connsiteX23" fmla="*/ 460780 w 607639"/>
                <a:gd name="connsiteY23" fmla="*/ 98913 h 606722"/>
                <a:gd name="connsiteX24" fmla="*/ 460780 w 607639"/>
                <a:gd name="connsiteY24" fmla="*/ 64965 h 606722"/>
                <a:gd name="connsiteX25" fmla="*/ 494691 w 607639"/>
                <a:gd name="connsiteY25" fmla="*/ 64965 h 606722"/>
                <a:gd name="connsiteX26" fmla="*/ 530382 w 607639"/>
                <a:gd name="connsiteY26" fmla="*/ 100602 h 606722"/>
                <a:gd name="connsiteX27" fmla="*/ 531094 w 607639"/>
                <a:gd name="connsiteY27" fmla="*/ 101313 h 606722"/>
                <a:gd name="connsiteX28" fmla="*/ 537414 w 607639"/>
                <a:gd name="connsiteY28" fmla="*/ 107534 h 606722"/>
                <a:gd name="connsiteX29" fmla="*/ 537770 w 607639"/>
                <a:gd name="connsiteY29" fmla="*/ 107978 h 606722"/>
                <a:gd name="connsiteX30" fmla="*/ 537948 w 607639"/>
                <a:gd name="connsiteY30" fmla="*/ 108156 h 606722"/>
                <a:gd name="connsiteX31" fmla="*/ 538482 w 607639"/>
                <a:gd name="connsiteY31" fmla="*/ 108689 h 606722"/>
                <a:gd name="connsiteX32" fmla="*/ 538215 w 607639"/>
                <a:gd name="connsiteY32" fmla="*/ 108423 h 606722"/>
                <a:gd name="connsiteX33" fmla="*/ 538749 w 607639"/>
                <a:gd name="connsiteY33" fmla="*/ 108867 h 606722"/>
                <a:gd name="connsiteX34" fmla="*/ 539105 w 607639"/>
                <a:gd name="connsiteY34" fmla="*/ 109311 h 606722"/>
                <a:gd name="connsiteX35" fmla="*/ 542487 w 607639"/>
                <a:gd name="connsiteY35" fmla="*/ 112688 h 606722"/>
                <a:gd name="connsiteX36" fmla="*/ 542487 w 607639"/>
                <a:gd name="connsiteY36" fmla="*/ 146637 h 606722"/>
                <a:gd name="connsiteX37" fmla="*/ 508576 w 607639"/>
                <a:gd name="connsiteY37" fmla="*/ 146637 h 606722"/>
                <a:gd name="connsiteX38" fmla="*/ 501634 w 607639"/>
                <a:gd name="connsiteY38" fmla="*/ 139705 h 606722"/>
                <a:gd name="connsiteX39" fmla="*/ 460691 w 607639"/>
                <a:gd name="connsiteY39" fmla="*/ 180675 h 606722"/>
                <a:gd name="connsiteX40" fmla="*/ 501723 w 607639"/>
                <a:gd name="connsiteY40" fmla="*/ 279410 h 606722"/>
                <a:gd name="connsiteX41" fmla="*/ 559576 w 607639"/>
                <a:gd name="connsiteY41" fmla="*/ 279410 h 606722"/>
                <a:gd name="connsiteX42" fmla="*/ 559576 w 607639"/>
                <a:gd name="connsiteY42" fmla="*/ 269634 h 606722"/>
                <a:gd name="connsiteX43" fmla="*/ 583608 w 607639"/>
                <a:gd name="connsiteY43" fmla="*/ 245639 h 606722"/>
                <a:gd name="connsiteX44" fmla="*/ 607639 w 607639"/>
                <a:gd name="connsiteY44" fmla="*/ 269634 h 606722"/>
                <a:gd name="connsiteX45" fmla="*/ 607639 w 607639"/>
                <a:gd name="connsiteY45" fmla="*/ 337088 h 606722"/>
                <a:gd name="connsiteX46" fmla="*/ 583608 w 607639"/>
                <a:gd name="connsiteY46" fmla="*/ 361083 h 606722"/>
                <a:gd name="connsiteX47" fmla="*/ 559576 w 607639"/>
                <a:gd name="connsiteY47" fmla="*/ 337088 h 606722"/>
                <a:gd name="connsiteX48" fmla="*/ 559576 w 607639"/>
                <a:gd name="connsiteY48" fmla="*/ 327312 h 606722"/>
                <a:gd name="connsiteX49" fmla="*/ 501723 w 607639"/>
                <a:gd name="connsiteY49" fmla="*/ 327312 h 606722"/>
                <a:gd name="connsiteX50" fmla="*/ 460691 w 607639"/>
                <a:gd name="connsiteY50" fmla="*/ 426047 h 606722"/>
                <a:gd name="connsiteX51" fmla="*/ 501634 w 607639"/>
                <a:gd name="connsiteY51" fmla="*/ 467017 h 606722"/>
                <a:gd name="connsiteX52" fmla="*/ 508576 w 607639"/>
                <a:gd name="connsiteY52" fmla="*/ 460085 h 606722"/>
                <a:gd name="connsiteX53" fmla="*/ 542487 w 607639"/>
                <a:gd name="connsiteY53" fmla="*/ 460085 h 606722"/>
                <a:gd name="connsiteX54" fmla="*/ 542487 w 607639"/>
                <a:gd name="connsiteY54" fmla="*/ 493945 h 606722"/>
                <a:gd name="connsiteX55" fmla="*/ 518990 w 607639"/>
                <a:gd name="connsiteY55" fmla="*/ 517496 h 606722"/>
                <a:gd name="connsiteX56" fmla="*/ 494691 w 607639"/>
                <a:gd name="connsiteY56" fmla="*/ 541668 h 606722"/>
                <a:gd name="connsiteX57" fmla="*/ 460780 w 607639"/>
                <a:gd name="connsiteY57" fmla="*/ 541668 h 606722"/>
                <a:gd name="connsiteX58" fmla="*/ 460780 w 607639"/>
                <a:gd name="connsiteY58" fmla="*/ 507809 h 606722"/>
                <a:gd name="connsiteX59" fmla="*/ 467723 w 607639"/>
                <a:gd name="connsiteY59" fmla="*/ 500877 h 606722"/>
                <a:gd name="connsiteX60" fmla="*/ 426691 w 607639"/>
                <a:gd name="connsiteY60" fmla="*/ 459996 h 606722"/>
                <a:gd name="connsiteX61" fmla="*/ 327806 w 607639"/>
                <a:gd name="connsiteY61" fmla="*/ 500966 h 606722"/>
                <a:gd name="connsiteX62" fmla="*/ 327806 w 607639"/>
                <a:gd name="connsiteY62" fmla="*/ 558732 h 606722"/>
                <a:gd name="connsiteX63" fmla="*/ 337597 w 607639"/>
                <a:gd name="connsiteY63" fmla="*/ 558732 h 606722"/>
                <a:gd name="connsiteX64" fmla="*/ 361628 w 607639"/>
                <a:gd name="connsiteY64" fmla="*/ 582727 h 606722"/>
                <a:gd name="connsiteX65" fmla="*/ 337597 w 607639"/>
                <a:gd name="connsiteY65" fmla="*/ 606722 h 606722"/>
                <a:gd name="connsiteX66" fmla="*/ 270042 w 607639"/>
                <a:gd name="connsiteY66" fmla="*/ 606722 h 606722"/>
                <a:gd name="connsiteX67" fmla="*/ 246011 w 607639"/>
                <a:gd name="connsiteY67" fmla="*/ 582727 h 606722"/>
                <a:gd name="connsiteX68" fmla="*/ 270042 w 607639"/>
                <a:gd name="connsiteY68" fmla="*/ 558732 h 606722"/>
                <a:gd name="connsiteX69" fmla="*/ 279833 w 607639"/>
                <a:gd name="connsiteY69" fmla="*/ 558732 h 606722"/>
                <a:gd name="connsiteX70" fmla="*/ 279833 w 607639"/>
                <a:gd name="connsiteY70" fmla="*/ 500966 h 606722"/>
                <a:gd name="connsiteX71" fmla="*/ 180948 w 607639"/>
                <a:gd name="connsiteY71" fmla="*/ 459996 h 606722"/>
                <a:gd name="connsiteX72" fmla="*/ 139916 w 607639"/>
                <a:gd name="connsiteY72" fmla="*/ 500877 h 606722"/>
                <a:gd name="connsiteX73" fmla="*/ 146859 w 607639"/>
                <a:gd name="connsiteY73" fmla="*/ 507809 h 606722"/>
                <a:gd name="connsiteX74" fmla="*/ 146859 w 607639"/>
                <a:gd name="connsiteY74" fmla="*/ 541668 h 606722"/>
                <a:gd name="connsiteX75" fmla="*/ 112859 w 607639"/>
                <a:gd name="connsiteY75" fmla="*/ 541668 h 606722"/>
                <a:gd name="connsiteX76" fmla="*/ 77257 w 607639"/>
                <a:gd name="connsiteY76" fmla="*/ 506120 h 606722"/>
                <a:gd name="connsiteX77" fmla="*/ 68534 w 607639"/>
                <a:gd name="connsiteY77" fmla="*/ 497411 h 606722"/>
                <a:gd name="connsiteX78" fmla="*/ 65063 w 607639"/>
                <a:gd name="connsiteY78" fmla="*/ 493945 h 606722"/>
                <a:gd name="connsiteX79" fmla="*/ 65063 w 607639"/>
                <a:gd name="connsiteY79" fmla="*/ 460085 h 606722"/>
                <a:gd name="connsiteX80" fmla="*/ 99063 w 607639"/>
                <a:gd name="connsiteY80" fmla="*/ 460085 h 606722"/>
                <a:gd name="connsiteX81" fmla="*/ 105916 w 607639"/>
                <a:gd name="connsiteY81" fmla="*/ 467017 h 606722"/>
                <a:gd name="connsiteX82" fmla="*/ 146948 w 607639"/>
                <a:gd name="connsiteY82" fmla="*/ 426047 h 606722"/>
                <a:gd name="connsiteX83" fmla="*/ 105916 w 607639"/>
                <a:gd name="connsiteY83" fmla="*/ 327312 h 606722"/>
                <a:gd name="connsiteX84" fmla="*/ 47974 w 607639"/>
                <a:gd name="connsiteY84" fmla="*/ 327312 h 606722"/>
                <a:gd name="connsiteX85" fmla="*/ 47974 w 607639"/>
                <a:gd name="connsiteY85" fmla="*/ 337088 h 606722"/>
                <a:gd name="connsiteX86" fmla="*/ 24031 w 607639"/>
                <a:gd name="connsiteY86" fmla="*/ 361083 h 606722"/>
                <a:gd name="connsiteX87" fmla="*/ 0 w 607639"/>
                <a:gd name="connsiteY87" fmla="*/ 337088 h 606722"/>
                <a:gd name="connsiteX88" fmla="*/ 0 w 607639"/>
                <a:gd name="connsiteY88" fmla="*/ 269634 h 606722"/>
                <a:gd name="connsiteX89" fmla="*/ 24031 w 607639"/>
                <a:gd name="connsiteY89" fmla="*/ 245639 h 606722"/>
                <a:gd name="connsiteX90" fmla="*/ 47974 w 607639"/>
                <a:gd name="connsiteY90" fmla="*/ 269634 h 606722"/>
                <a:gd name="connsiteX91" fmla="*/ 47974 w 607639"/>
                <a:gd name="connsiteY91" fmla="*/ 279410 h 606722"/>
                <a:gd name="connsiteX92" fmla="*/ 105916 w 607639"/>
                <a:gd name="connsiteY92" fmla="*/ 279410 h 606722"/>
                <a:gd name="connsiteX93" fmla="*/ 146948 w 607639"/>
                <a:gd name="connsiteY93" fmla="*/ 180675 h 606722"/>
                <a:gd name="connsiteX94" fmla="*/ 105916 w 607639"/>
                <a:gd name="connsiteY94" fmla="*/ 139705 h 606722"/>
                <a:gd name="connsiteX95" fmla="*/ 99063 w 607639"/>
                <a:gd name="connsiteY95" fmla="*/ 146637 h 606722"/>
                <a:gd name="connsiteX96" fmla="*/ 65063 w 607639"/>
                <a:gd name="connsiteY96" fmla="*/ 146637 h 606722"/>
                <a:gd name="connsiteX97" fmla="*/ 65063 w 607639"/>
                <a:gd name="connsiteY97" fmla="*/ 112688 h 606722"/>
                <a:gd name="connsiteX98" fmla="*/ 106450 w 607639"/>
                <a:gd name="connsiteY98" fmla="*/ 71452 h 606722"/>
                <a:gd name="connsiteX99" fmla="*/ 112859 w 607639"/>
                <a:gd name="connsiteY99" fmla="*/ 64965 h 606722"/>
                <a:gd name="connsiteX100" fmla="*/ 146859 w 607639"/>
                <a:gd name="connsiteY100" fmla="*/ 64965 h 606722"/>
                <a:gd name="connsiteX101" fmla="*/ 146859 w 607639"/>
                <a:gd name="connsiteY101" fmla="*/ 98913 h 606722"/>
                <a:gd name="connsiteX102" fmla="*/ 139916 w 607639"/>
                <a:gd name="connsiteY102" fmla="*/ 105756 h 606722"/>
                <a:gd name="connsiteX103" fmla="*/ 180948 w 607639"/>
                <a:gd name="connsiteY103" fmla="*/ 146726 h 606722"/>
                <a:gd name="connsiteX104" fmla="*/ 279833 w 607639"/>
                <a:gd name="connsiteY104" fmla="*/ 105756 h 606722"/>
                <a:gd name="connsiteX105" fmla="*/ 279833 w 607639"/>
                <a:gd name="connsiteY105" fmla="*/ 47901 h 606722"/>
                <a:gd name="connsiteX106" fmla="*/ 270042 w 607639"/>
                <a:gd name="connsiteY106" fmla="*/ 47901 h 606722"/>
                <a:gd name="connsiteX107" fmla="*/ 246011 w 607639"/>
                <a:gd name="connsiteY107" fmla="*/ 23995 h 606722"/>
                <a:gd name="connsiteX108" fmla="*/ 270042 w 607639"/>
                <a:gd name="connsiteY108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</a:cxnLst>
              <a:rect l="l" t="t" r="r" b="b"/>
              <a:pathLst>
                <a:path w="607639" h="606722">
                  <a:moveTo>
                    <a:pt x="347041" y="313875"/>
                  </a:moveTo>
                  <a:cubicBezTo>
                    <a:pt x="365085" y="313875"/>
                    <a:pt x="379713" y="328487"/>
                    <a:pt x="379713" y="346512"/>
                  </a:cubicBezTo>
                  <a:cubicBezTo>
                    <a:pt x="379713" y="364537"/>
                    <a:pt x="365085" y="379149"/>
                    <a:pt x="347041" y="379149"/>
                  </a:cubicBezTo>
                  <a:cubicBezTo>
                    <a:pt x="328997" y="379149"/>
                    <a:pt x="314369" y="364537"/>
                    <a:pt x="314369" y="346512"/>
                  </a:cubicBezTo>
                  <a:cubicBezTo>
                    <a:pt x="314369" y="328487"/>
                    <a:pt x="328997" y="313875"/>
                    <a:pt x="347041" y="313875"/>
                  </a:cubicBezTo>
                  <a:close/>
                  <a:moveTo>
                    <a:pt x="260563" y="213037"/>
                  </a:moveTo>
                  <a:cubicBezTo>
                    <a:pt x="289773" y="213037"/>
                    <a:pt x="313452" y="236685"/>
                    <a:pt x="313452" y="265856"/>
                  </a:cubicBezTo>
                  <a:cubicBezTo>
                    <a:pt x="313452" y="295027"/>
                    <a:pt x="289773" y="318675"/>
                    <a:pt x="260563" y="318675"/>
                  </a:cubicBezTo>
                  <a:cubicBezTo>
                    <a:pt x="231353" y="318675"/>
                    <a:pt x="207674" y="295027"/>
                    <a:pt x="207674" y="265856"/>
                  </a:cubicBezTo>
                  <a:cubicBezTo>
                    <a:pt x="207674" y="236685"/>
                    <a:pt x="231353" y="213037"/>
                    <a:pt x="260563" y="213037"/>
                  </a:cubicBezTo>
                  <a:close/>
                  <a:moveTo>
                    <a:pt x="303775" y="152236"/>
                  </a:moveTo>
                  <a:cubicBezTo>
                    <a:pt x="220377" y="152236"/>
                    <a:pt x="152466" y="220045"/>
                    <a:pt x="152466" y="303317"/>
                  </a:cubicBezTo>
                  <a:cubicBezTo>
                    <a:pt x="152466" y="386678"/>
                    <a:pt x="220377" y="454486"/>
                    <a:pt x="303775" y="454486"/>
                  </a:cubicBezTo>
                  <a:cubicBezTo>
                    <a:pt x="387262" y="454486"/>
                    <a:pt x="455173" y="386678"/>
                    <a:pt x="455173" y="303317"/>
                  </a:cubicBezTo>
                  <a:cubicBezTo>
                    <a:pt x="455173" y="220045"/>
                    <a:pt x="387262" y="152236"/>
                    <a:pt x="303775" y="152236"/>
                  </a:cubicBezTo>
                  <a:close/>
                  <a:moveTo>
                    <a:pt x="270042" y="0"/>
                  </a:moveTo>
                  <a:lnTo>
                    <a:pt x="337597" y="0"/>
                  </a:lnTo>
                  <a:cubicBezTo>
                    <a:pt x="350859" y="0"/>
                    <a:pt x="361628" y="10753"/>
                    <a:pt x="361628" y="23995"/>
                  </a:cubicBezTo>
                  <a:cubicBezTo>
                    <a:pt x="361628" y="37237"/>
                    <a:pt x="350859" y="47901"/>
                    <a:pt x="337597" y="47901"/>
                  </a:cubicBezTo>
                  <a:lnTo>
                    <a:pt x="327806" y="47901"/>
                  </a:lnTo>
                  <a:lnTo>
                    <a:pt x="327806" y="105756"/>
                  </a:lnTo>
                  <a:cubicBezTo>
                    <a:pt x="364833" y="110200"/>
                    <a:pt x="398744" y="124864"/>
                    <a:pt x="426691" y="146726"/>
                  </a:cubicBezTo>
                  <a:lnTo>
                    <a:pt x="467723" y="105756"/>
                  </a:lnTo>
                  <a:lnTo>
                    <a:pt x="460780" y="98913"/>
                  </a:lnTo>
                  <a:cubicBezTo>
                    <a:pt x="451435" y="89493"/>
                    <a:pt x="451435" y="74385"/>
                    <a:pt x="460780" y="64965"/>
                  </a:cubicBezTo>
                  <a:cubicBezTo>
                    <a:pt x="470126" y="55633"/>
                    <a:pt x="485346" y="55633"/>
                    <a:pt x="494691" y="64965"/>
                  </a:cubicBezTo>
                  <a:lnTo>
                    <a:pt x="530382" y="100602"/>
                  </a:lnTo>
                  <a:lnTo>
                    <a:pt x="531094" y="101313"/>
                  </a:lnTo>
                  <a:lnTo>
                    <a:pt x="537414" y="107534"/>
                  </a:lnTo>
                  <a:lnTo>
                    <a:pt x="537770" y="107978"/>
                  </a:lnTo>
                  <a:lnTo>
                    <a:pt x="537948" y="108156"/>
                  </a:lnTo>
                  <a:lnTo>
                    <a:pt x="538482" y="108689"/>
                  </a:lnTo>
                  <a:lnTo>
                    <a:pt x="538215" y="108423"/>
                  </a:lnTo>
                  <a:lnTo>
                    <a:pt x="538749" y="108867"/>
                  </a:lnTo>
                  <a:lnTo>
                    <a:pt x="539105" y="109311"/>
                  </a:lnTo>
                  <a:lnTo>
                    <a:pt x="542487" y="112688"/>
                  </a:lnTo>
                  <a:cubicBezTo>
                    <a:pt x="551922" y="122109"/>
                    <a:pt x="551922" y="137217"/>
                    <a:pt x="542487" y="146637"/>
                  </a:cubicBezTo>
                  <a:cubicBezTo>
                    <a:pt x="533142" y="155969"/>
                    <a:pt x="517922" y="155969"/>
                    <a:pt x="508576" y="146637"/>
                  </a:cubicBezTo>
                  <a:lnTo>
                    <a:pt x="501634" y="139705"/>
                  </a:lnTo>
                  <a:lnTo>
                    <a:pt x="460691" y="180675"/>
                  </a:lnTo>
                  <a:cubicBezTo>
                    <a:pt x="482587" y="208491"/>
                    <a:pt x="497272" y="242440"/>
                    <a:pt x="501723" y="279410"/>
                  </a:cubicBezTo>
                  <a:lnTo>
                    <a:pt x="559576" y="279410"/>
                  </a:lnTo>
                  <a:lnTo>
                    <a:pt x="559576" y="269634"/>
                  </a:lnTo>
                  <a:cubicBezTo>
                    <a:pt x="559576" y="256393"/>
                    <a:pt x="570346" y="245639"/>
                    <a:pt x="583608" y="245639"/>
                  </a:cubicBezTo>
                  <a:cubicBezTo>
                    <a:pt x="596869" y="245639"/>
                    <a:pt x="607639" y="256393"/>
                    <a:pt x="607639" y="269634"/>
                  </a:cubicBezTo>
                  <a:lnTo>
                    <a:pt x="607639" y="337088"/>
                  </a:lnTo>
                  <a:cubicBezTo>
                    <a:pt x="607639" y="350329"/>
                    <a:pt x="596869" y="361083"/>
                    <a:pt x="583608" y="361083"/>
                  </a:cubicBezTo>
                  <a:cubicBezTo>
                    <a:pt x="570346" y="361083"/>
                    <a:pt x="559576" y="350329"/>
                    <a:pt x="559576" y="337088"/>
                  </a:cubicBezTo>
                  <a:lnTo>
                    <a:pt x="559576" y="327312"/>
                  </a:lnTo>
                  <a:lnTo>
                    <a:pt x="501723" y="327312"/>
                  </a:lnTo>
                  <a:cubicBezTo>
                    <a:pt x="497272" y="364282"/>
                    <a:pt x="482587" y="398142"/>
                    <a:pt x="460691" y="426047"/>
                  </a:cubicBezTo>
                  <a:lnTo>
                    <a:pt x="501634" y="467017"/>
                  </a:lnTo>
                  <a:lnTo>
                    <a:pt x="508576" y="460085"/>
                  </a:lnTo>
                  <a:cubicBezTo>
                    <a:pt x="517922" y="450753"/>
                    <a:pt x="533142" y="450753"/>
                    <a:pt x="542487" y="460085"/>
                  </a:cubicBezTo>
                  <a:cubicBezTo>
                    <a:pt x="551922" y="469416"/>
                    <a:pt x="551922" y="484613"/>
                    <a:pt x="542487" y="493945"/>
                  </a:cubicBezTo>
                  <a:cubicBezTo>
                    <a:pt x="512759" y="523717"/>
                    <a:pt x="518456" y="518029"/>
                    <a:pt x="518990" y="517496"/>
                  </a:cubicBezTo>
                  <a:cubicBezTo>
                    <a:pt x="518545" y="517940"/>
                    <a:pt x="514272" y="522206"/>
                    <a:pt x="494691" y="541668"/>
                  </a:cubicBezTo>
                  <a:cubicBezTo>
                    <a:pt x="485346" y="551089"/>
                    <a:pt x="470126" y="551089"/>
                    <a:pt x="460780" y="541668"/>
                  </a:cubicBezTo>
                  <a:cubicBezTo>
                    <a:pt x="451435" y="532337"/>
                    <a:pt x="451435" y="517140"/>
                    <a:pt x="460780" y="507809"/>
                  </a:cubicBezTo>
                  <a:lnTo>
                    <a:pt x="467723" y="500877"/>
                  </a:lnTo>
                  <a:lnTo>
                    <a:pt x="426691" y="459996"/>
                  </a:lnTo>
                  <a:cubicBezTo>
                    <a:pt x="398744" y="481858"/>
                    <a:pt x="364833" y="496522"/>
                    <a:pt x="327806" y="500966"/>
                  </a:cubicBezTo>
                  <a:lnTo>
                    <a:pt x="327806" y="558732"/>
                  </a:lnTo>
                  <a:lnTo>
                    <a:pt x="337597" y="558732"/>
                  </a:lnTo>
                  <a:cubicBezTo>
                    <a:pt x="350859" y="558732"/>
                    <a:pt x="361628" y="569485"/>
                    <a:pt x="361628" y="582727"/>
                  </a:cubicBezTo>
                  <a:cubicBezTo>
                    <a:pt x="361628" y="595969"/>
                    <a:pt x="350859" y="606722"/>
                    <a:pt x="337597" y="606722"/>
                  </a:cubicBezTo>
                  <a:lnTo>
                    <a:pt x="270042" y="606722"/>
                  </a:lnTo>
                  <a:cubicBezTo>
                    <a:pt x="256780" y="606722"/>
                    <a:pt x="246011" y="595969"/>
                    <a:pt x="246011" y="582727"/>
                  </a:cubicBezTo>
                  <a:cubicBezTo>
                    <a:pt x="246011" y="569485"/>
                    <a:pt x="256780" y="558732"/>
                    <a:pt x="270042" y="558732"/>
                  </a:cubicBezTo>
                  <a:lnTo>
                    <a:pt x="279833" y="558732"/>
                  </a:lnTo>
                  <a:lnTo>
                    <a:pt x="279833" y="500966"/>
                  </a:lnTo>
                  <a:cubicBezTo>
                    <a:pt x="242806" y="496522"/>
                    <a:pt x="208806" y="481858"/>
                    <a:pt x="180948" y="459996"/>
                  </a:cubicBezTo>
                  <a:lnTo>
                    <a:pt x="139916" y="500877"/>
                  </a:lnTo>
                  <a:lnTo>
                    <a:pt x="146859" y="507809"/>
                  </a:lnTo>
                  <a:cubicBezTo>
                    <a:pt x="156204" y="517140"/>
                    <a:pt x="156204" y="532337"/>
                    <a:pt x="146859" y="541668"/>
                  </a:cubicBezTo>
                  <a:cubicBezTo>
                    <a:pt x="137424" y="551089"/>
                    <a:pt x="122293" y="551089"/>
                    <a:pt x="112859" y="541668"/>
                  </a:cubicBezTo>
                  <a:lnTo>
                    <a:pt x="77257" y="506120"/>
                  </a:lnTo>
                  <a:lnTo>
                    <a:pt x="68534" y="497411"/>
                  </a:lnTo>
                  <a:lnTo>
                    <a:pt x="65063" y="493945"/>
                  </a:lnTo>
                  <a:cubicBezTo>
                    <a:pt x="55717" y="484613"/>
                    <a:pt x="55717" y="469416"/>
                    <a:pt x="65063" y="460085"/>
                  </a:cubicBezTo>
                  <a:cubicBezTo>
                    <a:pt x="74497" y="450753"/>
                    <a:pt x="89628" y="450753"/>
                    <a:pt x="99063" y="460085"/>
                  </a:cubicBezTo>
                  <a:lnTo>
                    <a:pt x="105916" y="467017"/>
                  </a:lnTo>
                  <a:lnTo>
                    <a:pt x="146948" y="426047"/>
                  </a:lnTo>
                  <a:cubicBezTo>
                    <a:pt x="125052" y="398142"/>
                    <a:pt x="110367" y="364282"/>
                    <a:pt x="105916" y="327312"/>
                  </a:cubicBezTo>
                  <a:lnTo>
                    <a:pt x="47974" y="327312"/>
                  </a:lnTo>
                  <a:lnTo>
                    <a:pt x="47974" y="337088"/>
                  </a:lnTo>
                  <a:cubicBezTo>
                    <a:pt x="47974" y="350329"/>
                    <a:pt x="37293" y="361083"/>
                    <a:pt x="24031" y="361083"/>
                  </a:cubicBezTo>
                  <a:cubicBezTo>
                    <a:pt x="10770" y="361083"/>
                    <a:pt x="0" y="350329"/>
                    <a:pt x="0" y="337088"/>
                  </a:cubicBezTo>
                  <a:lnTo>
                    <a:pt x="0" y="269634"/>
                  </a:lnTo>
                  <a:cubicBezTo>
                    <a:pt x="0" y="256393"/>
                    <a:pt x="10770" y="245639"/>
                    <a:pt x="24031" y="245639"/>
                  </a:cubicBezTo>
                  <a:cubicBezTo>
                    <a:pt x="37293" y="245639"/>
                    <a:pt x="47974" y="256393"/>
                    <a:pt x="47974" y="269634"/>
                  </a:cubicBezTo>
                  <a:lnTo>
                    <a:pt x="47974" y="279410"/>
                  </a:lnTo>
                  <a:lnTo>
                    <a:pt x="105916" y="279410"/>
                  </a:lnTo>
                  <a:cubicBezTo>
                    <a:pt x="110367" y="242440"/>
                    <a:pt x="125052" y="208491"/>
                    <a:pt x="146948" y="180675"/>
                  </a:cubicBezTo>
                  <a:lnTo>
                    <a:pt x="105916" y="139705"/>
                  </a:lnTo>
                  <a:lnTo>
                    <a:pt x="99063" y="146637"/>
                  </a:lnTo>
                  <a:cubicBezTo>
                    <a:pt x="89628" y="155969"/>
                    <a:pt x="74497" y="155969"/>
                    <a:pt x="65063" y="146637"/>
                  </a:cubicBezTo>
                  <a:cubicBezTo>
                    <a:pt x="55717" y="137217"/>
                    <a:pt x="55717" y="122109"/>
                    <a:pt x="65063" y="112688"/>
                  </a:cubicBezTo>
                  <a:lnTo>
                    <a:pt x="106450" y="71452"/>
                  </a:lnTo>
                  <a:lnTo>
                    <a:pt x="112859" y="64965"/>
                  </a:lnTo>
                  <a:cubicBezTo>
                    <a:pt x="122293" y="55633"/>
                    <a:pt x="137424" y="55633"/>
                    <a:pt x="146859" y="64965"/>
                  </a:cubicBezTo>
                  <a:cubicBezTo>
                    <a:pt x="156204" y="74385"/>
                    <a:pt x="156204" y="89493"/>
                    <a:pt x="146859" y="98913"/>
                  </a:cubicBezTo>
                  <a:lnTo>
                    <a:pt x="139916" y="105756"/>
                  </a:lnTo>
                  <a:lnTo>
                    <a:pt x="180948" y="146726"/>
                  </a:lnTo>
                  <a:cubicBezTo>
                    <a:pt x="208806" y="124864"/>
                    <a:pt x="242806" y="110200"/>
                    <a:pt x="279833" y="105756"/>
                  </a:cubicBezTo>
                  <a:lnTo>
                    <a:pt x="279833" y="47901"/>
                  </a:lnTo>
                  <a:lnTo>
                    <a:pt x="270042" y="47901"/>
                  </a:lnTo>
                  <a:cubicBezTo>
                    <a:pt x="256780" y="47901"/>
                    <a:pt x="246011" y="37237"/>
                    <a:pt x="246011" y="23995"/>
                  </a:cubicBezTo>
                  <a:cubicBezTo>
                    <a:pt x="246011" y="10753"/>
                    <a:pt x="256780" y="0"/>
                    <a:pt x="270042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40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C779C6-F861-4EC3-857A-4EC6C1D14EAB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B801102-8F75-4625-B282-22466E2047A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D57B316-286D-42FB-9896-95A4C84649D0}"/>
              </a:ext>
            </a:extLst>
          </p:cNvPr>
          <p:cNvCxnSpPr>
            <a:cxnSpLocks/>
          </p:cNvCxnSpPr>
          <p:nvPr userDrawn="1"/>
        </p:nvCxnSpPr>
        <p:spPr>
          <a:xfrm>
            <a:off x="650931" y="852684"/>
            <a:ext cx="10867969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>
            <a:extLst>
              <a:ext uri="{FF2B5EF4-FFF2-40B4-BE49-F238E27FC236}">
                <a16:creationId xmlns:a16="http://schemas.microsoft.com/office/drawing/2014/main" id="{6008214A-C5DB-4FD0-AFA0-060494314801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6962" y="292375"/>
            <a:ext cx="1375700" cy="43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43603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79E87854-CB52-4EC4-A7F4-590A1E8A8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69" y="1"/>
            <a:ext cx="10849030" cy="749299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58C31E-3FF3-4BF5-82FE-2E51BEE91E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9869" y="850901"/>
            <a:ext cx="10849031" cy="5283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5" name="日期占位符 3">
            <a:extLst>
              <a:ext uri="{FF2B5EF4-FFF2-40B4-BE49-F238E27FC236}">
                <a16:creationId xmlns:a16="http://schemas.microsoft.com/office/drawing/2014/main" id="{7A3B16C1-0661-4D1B-BA43-BF285661D5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60400" y="6235702"/>
            <a:ext cx="3342640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400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6" name="页脚占位符 4">
            <a:extLst>
              <a:ext uri="{FF2B5EF4-FFF2-40B4-BE49-F238E27FC236}">
                <a16:creationId xmlns:a16="http://schemas.microsoft.com/office/drawing/2014/main" id="{D1E225E5-0498-4448-9ACA-DEC855216E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22800" y="6235702"/>
            <a:ext cx="2946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i="0" spc="300" baseline="0">
                <a:solidFill>
                  <a:schemeClr val="accent1"/>
                </a:solidFill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331E20A-B228-456E-92D5-B3444C0F2F8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75700" y="6235702"/>
            <a:ext cx="2743200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14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fld id="{C79ECAFE-A460-4E13-ABCB-32CAE6136244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32847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57" r:id="rId4"/>
    <p:sldLayoutId id="2147483670" r:id="rId5"/>
    <p:sldLayoutId id="2147483666" r:id="rId6"/>
    <p:sldLayoutId id="2147483667" r:id="rId7"/>
    <p:sldLayoutId id="2147483650" r:id="rId8"/>
    <p:sldLayoutId id="2147483656" r:id="rId9"/>
    <p:sldLayoutId id="2147483659" r:id="rId10"/>
    <p:sldLayoutId id="2147483661" r:id="rId11"/>
    <p:sldLayoutId id="2147483660" r:id="rId12"/>
    <p:sldLayoutId id="2147483668" r:id="rId13"/>
    <p:sldLayoutId id="2147483669" r:id="rId14"/>
    <p:sldLayoutId id="2147483655" r:id="rId15"/>
    <p:sldLayoutId id="2147483664" r:id="rId16"/>
  </p:sldLayoutIdLst>
  <p:hf hdr="0" ft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0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800" b="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600" b="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30000"/>
        </a:lnSpc>
        <a:spcBef>
          <a:spcPts val="500"/>
        </a:spcBef>
        <a:buFont typeface="Arial" panose="020B0604020202020204" pitchFamily="34" charset="0"/>
        <a:buChar char="•"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536" userDrawn="1">
          <p15:clr>
            <a:srgbClr val="F26B43"/>
          </p15:clr>
        </p15:guide>
        <p15:guide id="4" orient="horz" pos="600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66217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68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1280D5B-7617-4A16-A824-4CED80D3BE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78726" y="3850521"/>
            <a:ext cx="5798382" cy="878840"/>
          </a:xfrm>
        </p:spPr>
        <p:txBody>
          <a:bodyPr/>
          <a:lstStyle/>
          <a:p>
            <a:r>
              <a:rPr lang="en-US" altLang="zh-CN" dirty="0" err="1">
                <a:ea typeface="+mn-ea"/>
                <a:cs typeface="+mn-ea"/>
              </a:rPr>
              <a:t>Mnist</a:t>
            </a:r>
            <a:r>
              <a:rPr lang="zh-CN" altLang="en-US" dirty="0">
                <a:ea typeface="+mn-ea"/>
                <a:cs typeface="+mn-ea"/>
              </a:rPr>
              <a:t>数据集分类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A73055A-8042-4812-9496-0140C795895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78726" y="2657931"/>
            <a:ext cx="5798382" cy="878840"/>
          </a:xfrm>
        </p:spPr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课程总结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0D774F7-6CC3-4E60-BA83-663DA481BDA0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969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参数初始化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F4FCA05-A387-47A6-9960-7EB7C68F4B8E}"/>
              </a:ext>
            </a:extLst>
          </p:cNvPr>
          <p:cNvSpPr txBox="1"/>
          <p:nvPr/>
        </p:nvSpPr>
        <p:spPr>
          <a:xfrm>
            <a:off x="988874" y="1800196"/>
            <a:ext cx="8275098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algn="l"/>
            <a:r>
              <a:rPr lang="zh-CN" altLang="en-US" dirty="0">
                <a:ea typeface="+mn-ea"/>
                <a:cs typeface="+mn-ea"/>
              </a:rPr>
              <a:t>这里分别讨论使用</a:t>
            </a:r>
            <a:r>
              <a:rPr lang="en-US" altLang="zh-CN" dirty="0">
                <a:ea typeface="+mn-ea"/>
                <a:cs typeface="+mn-ea"/>
              </a:rPr>
              <a:t>0</a:t>
            </a:r>
            <a:r>
              <a:rPr lang="zh-CN" altLang="en-US" dirty="0">
                <a:ea typeface="+mn-ea"/>
                <a:cs typeface="+mn-ea"/>
              </a:rPr>
              <a:t>值初始化和</a:t>
            </a:r>
            <a:r>
              <a:rPr lang="en-US" altLang="zh-CN" dirty="0" err="1">
                <a:ea typeface="+mn-ea"/>
                <a:cs typeface="+mn-ea"/>
              </a:rPr>
              <a:t>Kaiming</a:t>
            </a:r>
            <a:r>
              <a:rPr lang="zh-CN" altLang="en-US" dirty="0">
                <a:ea typeface="+mn-ea"/>
                <a:cs typeface="+mn-ea"/>
              </a:rPr>
              <a:t>初始化的情况，这里使用正态分布初始化。由于使用的激活函数为</a:t>
            </a:r>
            <a:r>
              <a:rPr lang="en-US" altLang="zh-CN" dirty="0">
                <a:ea typeface="+mn-ea"/>
                <a:cs typeface="+mn-ea"/>
              </a:rPr>
              <a:t>Sigmoid</a:t>
            </a:r>
            <a:r>
              <a:rPr lang="zh-CN" altLang="en-US" dirty="0">
                <a:ea typeface="+mn-ea"/>
                <a:cs typeface="+mn-ea"/>
              </a:rPr>
              <a:t>函数那么分别满足：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0D030E4-2983-44AE-B58B-93064E0E9783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DC65212-4E75-4D14-8376-4E29D8DD3E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13CE0B02-1236-D619-08D4-6ECAD5B3558F}"/>
                  </a:ext>
                </a:extLst>
              </p:cNvPr>
              <p:cNvSpPr txBox="1"/>
              <p:nvPr/>
            </p:nvSpPr>
            <p:spPr>
              <a:xfrm>
                <a:off x="2738453" y="3165184"/>
                <a:ext cx="6094520" cy="1117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=1,0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初始化</m:t>
                              </m:r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=16×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𝐾𝑎𝑖𝑚𝑖𝑛𝑔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初始化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13CE0B02-1236-D619-08D4-6ECAD5B35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453" y="3165184"/>
                <a:ext cx="6094520" cy="1117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2D8265E0-BEF8-5640-5064-04819E534A55}"/>
                  </a:ext>
                </a:extLst>
              </p:cNvPr>
              <p:cNvSpPr txBox="1"/>
              <p:nvPr/>
            </p:nvSpPr>
            <p:spPr>
              <a:xfrm>
                <a:off x="1990817" y="2781578"/>
                <a:ext cx="6094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sepChr m:val=",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2D8265E0-BEF8-5640-5064-04819E534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817" y="2781578"/>
                <a:ext cx="609452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966716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参数初始化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F4FCA05-A387-47A6-9960-7EB7C68F4B8E}"/>
              </a:ext>
            </a:extLst>
          </p:cNvPr>
          <p:cNvSpPr txBox="1"/>
          <p:nvPr/>
        </p:nvSpPr>
        <p:spPr>
          <a:xfrm>
            <a:off x="988874" y="1800196"/>
            <a:ext cx="8275098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algn="l"/>
            <a:r>
              <a:rPr lang="zh-CN" altLang="en-US" dirty="0">
                <a:ea typeface="+mn-ea"/>
                <a:cs typeface="+mn-ea"/>
              </a:rPr>
              <a:t>这里分别讨论使用</a:t>
            </a:r>
            <a:r>
              <a:rPr lang="en-US" altLang="zh-CN" dirty="0">
                <a:ea typeface="+mn-ea"/>
                <a:cs typeface="+mn-ea"/>
              </a:rPr>
              <a:t>0</a:t>
            </a:r>
            <a:r>
              <a:rPr lang="zh-CN" altLang="en-US" dirty="0">
                <a:ea typeface="+mn-ea"/>
                <a:cs typeface="+mn-ea"/>
              </a:rPr>
              <a:t>值初始化和</a:t>
            </a:r>
            <a:r>
              <a:rPr lang="en-US" altLang="zh-CN" dirty="0" err="1">
                <a:ea typeface="+mn-ea"/>
                <a:cs typeface="+mn-ea"/>
              </a:rPr>
              <a:t>Kaiming</a:t>
            </a:r>
            <a:r>
              <a:rPr lang="zh-CN" altLang="en-US" dirty="0">
                <a:ea typeface="+mn-ea"/>
                <a:cs typeface="+mn-ea"/>
              </a:rPr>
              <a:t>初始化的情况，这里使用正态分布初始化。由于使用的激活函数为</a:t>
            </a:r>
            <a:r>
              <a:rPr lang="en-US" altLang="zh-CN" dirty="0">
                <a:ea typeface="+mn-ea"/>
                <a:cs typeface="+mn-ea"/>
              </a:rPr>
              <a:t>Sigmoid</a:t>
            </a:r>
            <a:r>
              <a:rPr lang="zh-CN" altLang="en-US" dirty="0">
                <a:ea typeface="+mn-ea"/>
                <a:cs typeface="+mn-ea"/>
              </a:rPr>
              <a:t>函数那么分别满足：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0D030E4-2983-44AE-B58B-93064E0E9783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8DC65212-4E75-4D14-8376-4E29D8DD3E3A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13CE0B02-1236-D619-08D4-6ECAD5B3558F}"/>
                  </a:ext>
                </a:extLst>
              </p:cNvPr>
              <p:cNvSpPr txBox="1"/>
              <p:nvPr/>
            </p:nvSpPr>
            <p:spPr>
              <a:xfrm>
                <a:off x="2738453" y="3165184"/>
                <a:ext cx="6094520" cy="111799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=1,0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初始化</m:t>
                              </m:r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=16×</m:t>
                              </m:r>
                              <m:f>
                                <m:f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𝑛</m:t>
                                      </m:r>
                                    </m:e>
                                    <m:sub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𝐾𝑎𝑖𝑚𝑖𝑛𝑔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初始化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13CE0B02-1236-D619-08D4-6ECAD5B355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38453" y="3165184"/>
                <a:ext cx="6094520" cy="11179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2D8265E0-BEF8-5640-5064-04819E534A55}"/>
                  </a:ext>
                </a:extLst>
              </p:cNvPr>
              <p:cNvSpPr txBox="1"/>
              <p:nvPr/>
            </p:nvSpPr>
            <p:spPr>
              <a:xfrm>
                <a:off x="1990817" y="2781578"/>
                <a:ext cx="609452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sepChr m:val=",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0</m:t>
                          </m:r>
                        </m:e>
                        <m:e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  <m:r>
                        <a:rPr lang="zh-CN" altLang="en-US" i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zh-CN" altLang="en-US" i="1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2D8265E0-BEF8-5640-5064-04819E534A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90817" y="2781578"/>
                <a:ext cx="609452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09222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初始化参数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420198B-5F96-487B-8EE5-831513F787CF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543C3CC-C8B2-4D77-8763-BBCA39178B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6EC0BCA3-6A14-76BF-277C-1DCFE2621C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3584" y="762948"/>
            <a:ext cx="6117020" cy="4893616"/>
          </a:xfrm>
          <a:prstGeom prst="rect">
            <a:avLst/>
          </a:prstGeom>
        </p:spPr>
      </p:pic>
      <p:sp>
        <p:nvSpPr>
          <p:cNvPr id="33" name="文本框 32">
            <a:extLst>
              <a:ext uri="{FF2B5EF4-FFF2-40B4-BE49-F238E27FC236}">
                <a16:creationId xmlns:a16="http://schemas.microsoft.com/office/drawing/2014/main" id="{7242F639-F656-D6EE-13F7-16CBBA9F0F81}"/>
              </a:ext>
            </a:extLst>
          </p:cNvPr>
          <p:cNvSpPr txBox="1"/>
          <p:nvPr/>
        </p:nvSpPr>
        <p:spPr>
          <a:xfrm>
            <a:off x="2107159" y="5587833"/>
            <a:ext cx="1186155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algn="l"/>
            <a:r>
              <a:rPr lang="zh-CN" altLang="en-US" dirty="0">
                <a:ea typeface="+mn-ea"/>
                <a:cs typeface="+mn-ea"/>
              </a:rPr>
              <a:t>准确率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563541A-D965-CA8E-B2C1-BB8DED9028CA}"/>
              </a:ext>
            </a:extLst>
          </p:cNvPr>
          <p:cNvSpPr txBox="1"/>
          <p:nvPr/>
        </p:nvSpPr>
        <p:spPr>
          <a:xfrm>
            <a:off x="8557426" y="5587833"/>
            <a:ext cx="1186155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algn="l"/>
            <a:r>
              <a:rPr lang="zh-CN" altLang="en-US" dirty="0">
                <a:ea typeface="+mn-ea"/>
                <a:cs typeface="+mn-ea"/>
              </a:rPr>
              <a:t>验证误差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EC4DC6B-A709-332E-1003-B4C3CEFA049A}"/>
              </a:ext>
            </a:extLst>
          </p:cNvPr>
          <p:cNvSpPr txBox="1"/>
          <p:nvPr/>
        </p:nvSpPr>
        <p:spPr>
          <a:xfrm>
            <a:off x="3004416" y="6080543"/>
            <a:ext cx="5926520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algn="l"/>
            <a:r>
              <a:rPr lang="zh-CN" altLang="en-US" dirty="0">
                <a:ea typeface="+mn-ea"/>
                <a:cs typeface="+mn-ea"/>
              </a:rPr>
              <a:t>可以看出，</a:t>
            </a:r>
            <a:r>
              <a:rPr lang="zh-CN" altLang="en-US" dirty="0">
                <a:solidFill>
                  <a:srgbClr val="FF0000"/>
                </a:solidFill>
                <a:ea typeface="+mn-ea"/>
                <a:cs typeface="+mn-ea"/>
              </a:rPr>
              <a:t>使用</a:t>
            </a:r>
            <a:r>
              <a:rPr lang="en-US" altLang="zh-CN" dirty="0" err="1">
                <a:solidFill>
                  <a:srgbClr val="FF0000"/>
                </a:solidFill>
                <a:ea typeface="+mn-ea"/>
                <a:cs typeface="+mn-ea"/>
              </a:rPr>
              <a:t>Kaiming</a:t>
            </a:r>
            <a:r>
              <a:rPr lang="zh-CN" altLang="en-US" dirty="0">
                <a:solidFill>
                  <a:srgbClr val="FF0000"/>
                </a:solidFill>
                <a:ea typeface="+mn-ea"/>
                <a:cs typeface="+mn-ea"/>
              </a:rPr>
              <a:t>初始化可以极大程度的加速训练</a:t>
            </a:r>
            <a:r>
              <a:rPr lang="zh-CN" altLang="en-US" dirty="0">
                <a:ea typeface="+mn-ea"/>
                <a:cs typeface="+mn-ea"/>
              </a:rPr>
              <a:t>。初始选取的</a:t>
            </a:r>
            <a:r>
              <a:rPr lang="en-US" altLang="zh-CN" dirty="0">
                <a:ea typeface="+mn-ea"/>
                <a:cs typeface="+mn-ea"/>
              </a:rPr>
              <a:t>0</a:t>
            </a:r>
            <a:r>
              <a:rPr lang="zh-CN" altLang="en-US" dirty="0">
                <a:ea typeface="+mn-ea"/>
                <a:cs typeface="+mn-ea"/>
              </a:rPr>
              <a:t>值初始化，可能使优化算法失去作用。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7032C61E-F2C8-DE2B-123D-7F6055EB78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0458" y="776354"/>
            <a:ext cx="6117020" cy="4893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253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76AD98D-F234-482E-A83F-CE83A2BD2E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cs typeface="+mn-ea"/>
              </a:rPr>
              <a:t>学习率调整策略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E62298-8FC2-466E-9512-5C0AD1512219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A401395-2B01-46AE-8BBC-A244578A3C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798" t="13433" r="24798" b="26261"/>
          <a:stretch>
            <a:fillRect/>
          </a:stretch>
        </p:blipFill>
        <p:spPr>
          <a:xfrm>
            <a:off x="1132586" y="1337624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2353314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B5EAC4C-F387-4F50-8B0C-DE77A4DD65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学习率调整策略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ABA5A295-BD69-4A2D-AE8C-DACCA8560BD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B56076-8C9A-430C-BD96-6E55CB7A885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B6D6D5-7441-D411-BBC3-50079F1E0F20}"/>
              </a:ext>
            </a:extLst>
          </p:cNvPr>
          <p:cNvSpPr txBox="1"/>
          <p:nvPr/>
        </p:nvSpPr>
        <p:spPr>
          <a:xfrm>
            <a:off x="1701477" y="1239731"/>
            <a:ext cx="7950940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algn="l"/>
            <a:r>
              <a:rPr lang="zh-CN" altLang="en-US" dirty="0">
                <a:ea typeface="+mn-ea"/>
                <a:cs typeface="+mn-ea"/>
              </a:rPr>
              <a:t>基于前文中的</a:t>
            </a:r>
            <a:r>
              <a:rPr lang="en-US" altLang="zh-CN" dirty="0" err="1">
                <a:ea typeface="+mn-ea"/>
                <a:cs typeface="+mn-ea"/>
              </a:rPr>
              <a:t>Kaming</a:t>
            </a:r>
            <a:r>
              <a:rPr lang="zh-CN" altLang="en-US" dirty="0">
                <a:ea typeface="+mn-ea"/>
                <a:cs typeface="+mn-ea"/>
              </a:rPr>
              <a:t>初始化方法，这里分别探究以下学习率调整策略对于最后学习结果的影响，这里设置学习周期为</a:t>
            </a:r>
            <a:r>
              <a:rPr lang="en-US" altLang="zh-CN" dirty="0">
                <a:ea typeface="+mn-ea"/>
                <a:cs typeface="+mn-ea"/>
              </a:rPr>
              <a:t>100</a:t>
            </a:r>
            <a:r>
              <a:rPr lang="zh-CN" altLang="en-US" dirty="0">
                <a:ea typeface="+mn-ea"/>
                <a:cs typeface="+mn-ea"/>
              </a:rPr>
              <a:t>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5D4C7EA-E0A9-549E-D9C3-4DB201DE3695}"/>
              </a:ext>
            </a:extLst>
          </p:cNvPr>
          <p:cNvSpPr txBox="1"/>
          <p:nvPr/>
        </p:nvSpPr>
        <p:spPr>
          <a:xfrm>
            <a:off x="2186022" y="2940062"/>
            <a:ext cx="7950940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algn="l"/>
            <a:r>
              <a:rPr lang="en-US" altLang="zh-CN" dirty="0">
                <a:ea typeface="+mn-ea"/>
                <a:cs typeface="+mn-ea"/>
              </a:rPr>
              <a:t>1</a:t>
            </a:r>
            <a:r>
              <a:rPr lang="zh-CN" altLang="en-US" dirty="0">
                <a:ea typeface="+mn-ea"/>
                <a:cs typeface="+mn-ea"/>
              </a:rPr>
              <a:t>：固定学习率：设置学习率为固定值</a:t>
            </a:r>
            <a:r>
              <a:rPr lang="en-US" altLang="zh-CN" dirty="0">
                <a:ea typeface="+mn-ea"/>
                <a:cs typeface="+mn-ea"/>
              </a:rPr>
              <a:t>1e-4</a:t>
            </a:r>
          </a:p>
          <a:p>
            <a:pPr algn="l"/>
            <a:r>
              <a:rPr lang="en-US" altLang="zh-CN" dirty="0">
                <a:ea typeface="+mn-ea"/>
                <a:cs typeface="+mn-ea"/>
              </a:rPr>
              <a:t>2</a:t>
            </a:r>
            <a:r>
              <a:rPr lang="zh-CN" altLang="en-US" dirty="0">
                <a:ea typeface="+mn-ea"/>
                <a:cs typeface="+mn-ea"/>
              </a:rPr>
              <a:t>：指数衰减：设置初始学习率为</a:t>
            </a:r>
            <a:r>
              <a:rPr lang="en-US" altLang="zh-CN" dirty="0">
                <a:ea typeface="+mn-ea"/>
                <a:cs typeface="+mn-ea"/>
              </a:rPr>
              <a:t>1e-2</a:t>
            </a:r>
            <a:r>
              <a:rPr lang="zh-CN" altLang="en-US" dirty="0">
                <a:ea typeface="+mn-ea"/>
                <a:cs typeface="+mn-ea"/>
              </a:rPr>
              <a:t>，每一个周期乘以</a:t>
            </a:r>
            <a:r>
              <a:rPr lang="en-US" altLang="zh-CN" dirty="0">
                <a:ea typeface="+mn-ea"/>
                <a:cs typeface="+mn-ea"/>
              </a:rPr>
              <a:t>0.999</a:t>
            </a:r>
          </a:p>
          <a:p>
            <a:pPr algn="l"/>
            <a:r>
              <a:rPr lang="en-US" altLang="zh-CN" dirty="0">
                <a:ea typeface="+mn-ea"/>
                <a:cs typeface="+mn-ea"/>
              </a:rPr>
              <a:t>2</a:t>
            </a:r>
            <a:r>
              <a:rPr lang="zh-CN" altLang="en-US" dirty="0">
                <a:ea typeface="+mn-ea"/>
                <a:cs typeface="+mn-ea"/>
              </a:rPr>
              <a:t>：阶梯式衰减</a:t>
            </a:r>
            <a:r>
              <a:rPr lang="en-US" altLang="zh-CN" dirty="0">
                <a:ea typeface="+mn-ea"/>
                <a:cs typeface="+mn-ea"/>
              </a:rPr>
              <a:t>:</a:t>
            </a:r>
            <a:r>
              <a:rPr lang="zh-CN" altLang="en-US" dirty="0">
                <a:ea typeface="+mn-ea"/>
                <a:cs typeface="+mn-ea"/>
              </a:rPr>
              <a:t>：设置初始学习率为</a:t>
            </a:r>
            <a:r>
              <a:rPr lang="en-US" altLang="zh-CN" dirty="0">
                <a:ea typeface="+mn-ea"/>
                <a:cs typeface="+mn-ea"/>
              </a:rPr>
              <a:t>1e-2</a:t>
            </a:r>
            <a:r>
              <a:rPr lang="zh-CN" altLang="en-US" dirty="0">
                <a:ea typeface="+mn-ea"/>
                <a:cs typeface="+mn-ea"/>
              </a:rPr>
              <a:t> 每隔</a:t>
            </a:r>
            <a:r>
              <a:rPr lang="en-US" altLang="zh-CN" dirty="0">
                <a:ea typeface="+mn-ea"/>
                <a:cs typeface="+mn-ea"/>
              </a:rPr>
              <a:t>5</a:t>
            </a:r>
            <a:r>
              <a:rPr lang="zh-CN" altLang="en-US" dirty="0">
                <a:ea typeface="+mn-ea"/>
                <a:cs typeface="+mn-ea"/>
              </a:rPr>
              <a:t>个周期乘以</a:t>
            </a:r>
            <a:r>
              <a:rPr lang="en-US" altLang="zh-CN" dirty="0">
                <a:ea typeface="+mn-ea"/>
                <a:cs typeface="+mn-ea"/>
              </a:rPr>
              <a:t>0.999</a:t>
            </a:r>
            <a:endParaRPr lang="zh-CN" altLang="en-US" dirty="0">
              <a:ea typeface="+mn-ea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398114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B5EAC4C-F387-4F50-8B0C-DE77A4DD65A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学习率调整策略</a:t>
            </a:r>
          </a:p>
        </p:txBody>
      </p:sp>
      <p:sp>
        <p:nvSpPr>
          <p:cNvPr id="6" name="日期占位符 5">
            <a:extLst>
              <a:ext uri="{FF2B5EF4-FFF2-40B4-BE49-F238E27FC236}">
                <a16:creationId xmlns:a16="http://schemas.microsoft.com/office/drawing/2014/main" id="{ABA5A295-BD69-4A2D-AE8C-DACCA8560BD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8B56076-8C9A-430C-BD96-6E55CB7A885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B6D6D5-7441-D411-BBC3-50079F1E0F20}"/>
              </a:ext>
            </a:extLst>
          </p:cNvPr>
          <p:cNvSpPr txBox="1"/>
          <p:nvPr/>
        </p:nvSpPr>
        <p:spPr>
          <a:xfrm>
            <a:off x="1701477" y="1239731"/>
            <a:ext cx="7950940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algn="l"/>
            <a:r>
              <a:rPr lang="zh-CN" altLang="en-US" dirty="0">
                <a:ea typeface="+mn-ea"/>
                <a:cs typeface="+mn-ea"/>
              </a:rPr>
              <a:t>基于前文中的</a:t>
            </a:r>
            <a:r>
              <a:rPr lang="en-US" altLang="zh-CN" dirty="0" err="1">
                <a:ea typeface="+mn-ea"/>
                <a:cs typeface="+mn-ea"/>
              </a:rPr>
              <a:t>Kaming</a:t>
            </a:r>
            <a:r>
              <a:rPr lang="zh-CN" altLang="en-US" dirty="0">
                <a:ea typeface="+mn-ea"/>
                <a:cs typeface="+mn-ea"/>
              </a:rPr>
              <a:t>初始化方法，这里分别探究以下学习率调整策略对于最后学习结果的影响，这里设置学习周期为</a:t>
            </a:r>
            <a:r>
              <a:rPr lang="en-US" altLang="zh-CN" dirty="0">
                <a:ea typeface="+mn-ea"/>
                <a:cs typeface="+mn-ea"/>
              </a:rPr>
              <a:t>100</a:t>
            </a:r>
            <a:r>
              <a:rPr lang="zh-CN" altLang="en-US" dirty="0">
                <a:ea typeface="+mn-ea"/>
                <a:cs typeface="+mn-ea"/>
              </a:rPr>
              <a:t>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5D4C7EA-E0A9-549E-D9C3-4DB201DE3695}"/>
              </a:ext>
            </a:extLst>
          </p:cNvPr>
          <p:cNvSpPr txBox="1"/>
          <p:nvPr/>
        </p:nvSpPr>
        <p:spPr>
          <a:xfrm>
            <a:off x="2186022" y="2940062"/>
            <a:ext cx="7950940" cy="1137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algn="l"/>
            <a:r>
              <a:rPr lang="en-US" altLang="zh-CN" dirty="0">
                <a:ea typeface="+mn-ea"/>
                <a:cs typeface="+mn-ea"/>
              </a:rPr>
              <a:t>1</a:t>
            </a:r>
            <a:r>
              <a:rPr lang="zh-CN" altLang="en-US" dirty="0">
                <a:ea typeface="+mn-ea"/>
                <a:cs typeface="+mn-ea"/>
              </a:rPr>
              <a:t>：固定学习率：设置学习率为固定值</a:t>
            </a:r>
            <a:r>
              <a:rPr lang="en-US" altLang="zh-CN" dirty="0">
                <a:ea typeface="+mn-ea"/>
                <a:cs typeface="+mn-ea"/>
              </a:rPr>
              <a:t>1e-4</a:t>
            </a:r>
          </a:p>
          <a:p>
            <a:pPr algn="l"/>
            <a:r>
              <a:rPr lang="en-US" altLang="zh-CN" dirty="0">
                <a:ea typeface="+mn-ea"/>
                <a:cs typeface="+mn-ea"/>
              </a:rPr>
              <a:t>2</a:t>
            </a:r>
            <a:r>
              <a:rPr lang="zh-CN" altLang="en-US" dirty="0">
                <a:ea typeface="+mn-ea"/>
                <a:cs typeface="+mn-ea"/>
              </a:rPr>
              <a:t>：指数衰减：设置初始学习率为</a:t>
            </a:r>
            <a:r>
              <a:rPr lang="en-US" altLang="zh-CN" dirty="0">
                <a:ea typeface="+mn-ea"/>
                <a:cs typeface="+mn-ea"/>
              </a:rPr>
              <a:t>1e-2</a:t>
            </a:r>
            <a:r>
              <a:rPr lang="zh-CN" altLang="en-US" dirty="0">
                <a:ea typeface="+mn-ea"/>
                <a:cs typeface="+mn-ea"/>
              </a:rPr>
              <a:t>，每一个周期乘以</a:t>
            </a:r>
            <a:r>
              <a:rPr lang="en-US" altLang="zh-CN" dirty="0">
                <a:ea typeface="+mn-ea"/>
                <a:cs typeface="+mn-ea"/>
              </a:rPr>
              <a:t>0.999</a:t>
            </a:r>
          </a:p>
          <a:p>
            <a:pPr algn="l"/>
            <a:r>
              <a:rPr lang="en-US" altLang="zh-CN" dirty="0">
                <a:ea typeface="+mn-ea"/>
                <a:cs typeface="+mn-ea"/>
              </a:rPr>
              <a:t>2</a:t>
            </a:r>
            <a:r>
              <a:rPr lang="zh-CN" altLang="en-US" dirty="0">
                <a:ea typeface="+mn-ea"/>
                <a:cs typeface="+mn-ea"/>
              </a:rPr>
              <a:t>：阶梯式衰减</a:t>
            </a:r>
            <a:r>
              <a:rPr lang="en-US" altLang="zh-CN" dirty="0">
                <a:ea typeface="+mn-ea"/>
                <a:cs typeface="+mn-ea"/>
              </a:rPr>
              <a:t>:</a:t>
            </a:r>
            <a:r>
              <a:rPr lang="zh-CN" altLang="en-US" dirty="0">
                <a:ea typeface="+mn-ea"/>
                <a:cs typeface="+mn-ea"/>
              </a:rPr>
              <a:t>：设置初始学习率为</a:t>
            </a:r>
            <a:r>
              <a:rPr lang="en-US" altLang="zh-CN" dirty="0">
                <a:ea typeface="+mn-ea"/>
                <a:cs typeface="+mn-ea"/>
              </a:rPr>
              <a:t>1e-2</a:t>
            </a:r>
            <a:r>
              <a:rPr lang="zh-CN" altLang="en-US" dirty="0">
                <a:ea typeface="+mn-ea"/>
                <a:cs typeface="+mn-ea"/>
              </a:rPr>
              <a:t> 每隔</a:t>
            </a:r>
            <a:r>
              <a:rPr lang="en-US" altLang="zh-CN" dirty="0">
                <a:ea typeface="+mn-ea"/>
                <a:cs typeface="+mn-ea"/>
              </a:rPr>
              <a:t>5</a:t>
            </a:r>
            <a:r>
              <a:rPr lang="zh-CN" altLang="en-US" dirty="0">
                <a:ea typeface="+mn-ea"/>
                <a:cs typeface="+mn-ea"/>
              </a:rPr>
              <a:t>个周期乘以</a:t>
            </a:r>
            <a:r>
              <a:rPr lang="en-US" altLang="zh-CN" dirty="0">
                <a:ea typeface="+mn-ea"/>
                <a:cs typeface="+mn-ea"/>
              </a:rPr>
              <a:t>0.999</a:t>
            </a:r>
            <a:endParaRPr lang="zh-CN" altLang="en-US" dirty="0">
              <a:ea typeface="+mn-ea"/>
              <a:cs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194795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>
            <a:extLst>
              <a:ext uri="{FF2B5EF4-FFF2-40B4-BE49-F238E27FC236}">
                <a16:creationId xmlns:a16="http://schemas.microsoft.com/office/drawing/2014/main" id="{1B1FA821-0887-4B24-AC13-A67405BE61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>
              <a:defRPr/>
            </a:pPr>
            <a:r>
              <a:rPr lang="zh-CN" altLang="en-US" dirty="0">
                <a:ea typeface="+mn-ea"/>
                <a:cs typeface="+mn-ea"/>
              </a:rPr>
              <a:t>总结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A32C2F1-DA29-4C7C-95B0-66492D01EF41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288D883-FE22-49AD-A43A-B6A431899B4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88" t="13433" r="24588" b="26261"/>
          <a:stretch>
            <a:fillRect/>
          </a:stretch>
        </p:blipFill>
        <p:spPr>
          <a:xfrm>
            <a:off x="1110876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7145551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初始化参数</a:t>
            </a:r>
            <a:endParaRPr lang="en-US" altLang="zh-CN" dirty="0">
              <a:ea typeface="+mn-ea"/>
              <a:cs typeface="+mn-ea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420198B-5F96-487B-8EE5-831513F787CF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543C3CC-C8B2-4D77-8763-BBCA39178BD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242F639-F656-D6EE-13F7-16CBBA9F0F81}"/>
              </a:ext>
            </a:extLst>
          </p:cNvPr>
          <p:cNvSpPr txBox="1"/>
          <p:nvPr/>
        </p:nvSpPr>
        <p:spPr>
          <a:xfrm>
            <a:off x="2107159" y="5587833"/>
            <a:ext cx="1186155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algn="l"/>
            <a:r>
              <a:rPr lang="zh-CN" altLang="en-US" dirty="0">
                <a:ea typeface="+mn-ea"/>
                <a:cs typeface="+mn-ea"/>
              </a:rPr>
              <a:t>准确率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563541A-D965-CA8E-B2C1-BB8DED9028CA}"/>
              </a:ext>
            </a:extLst>
          </p:cNvPr>
          <p:cNvSpPr txBox="1"/>
          <p:nvPr/>
        </p:nvSpPr>
        <p:spPr>
          <a:xfrm>
            <a:off x="8557426" y="5587833"/>
            <a:ext cx="1186155" cy="417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algn="l"/>
            <a:r>
              <a:rPr lang="zh-CN" altLang="en-US" dirty="0">
                <a:ea typeface="+mn-ea"/>
                <a:cs typeface="+mn-ea"/>
              </a:rPr>
              <a:t>验证误差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7EC4DC6B-A709-332E-1003-B4C3CEFA049A}"/>
              </a:ext>
            </a:extLst>
          </p:cNvPr>
          <p:cNvSpPr txBox="1"/>
          <p:nvPr/>
        </p:nvSpPr>
        <p:spPr>
          <a:xfrm>
            <a:off x="2576951" y="6080543"/>
            <a:ext cx="7560011" cy="777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R="0" lvl="0" indent="0" algn="ctr" fontAlgn="auto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b="0" i="0" u="none" strike="noStrike" cap="none" spc="0" normalizeH="0" baseline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</a:defRPr>
            </a:lvl1pPr>
          </a:lstStyle>
          <a:p>
            <a:pPr algn="l"/>
            <a:r>
              <a:rPr lang="zh-CN" altLang="en-US" dirty="0">
                <a:ea typeface="+mn-ea"/>
                <a:cs typeface="+mn-ea"/>
              </a:rPr>
              <a:t>固定学习率的最后收敛精度</a:t>
            </a:r>
            <a:r>
              <a:rPr lang="zh-CN" altLang="en-US" dirty="0">
                <a:solidFill>
                  <a:srgbClr val="FF0000"/>
                </a:solidFill>
                <a:ea typeface="+mn-ea"/>
                <a:cs typeface="+mn-ea"/>
              </a:rPr>
              <a:t>与阶梯衰减相似</a:t>
            </a:r>
            <a:r>
              <a:rPr lang="zh-CN" altLang="en-US" dirty="0">
                <a:ea typeface="+mn-ea"/>
                <a:cs typeface="+mn-ea"/>
              </a:rPr>
              <a:t>，收敛速度也相似，</a:t>
            </a:r>
            <a:r>
              <a:rPr lang="zh-CN" altLang="en-US" dirty="0">
                <a:solidFill>
                  <a:srgbClr val="FF0000"/>
                </a:solidFill>
                <a:ea typeface="+mn-ea"/>
                <a:cs typeface="+mn-ea"/>
              </a:rPr>
              <a:t>指数衰减前收敛速度快</a:t>
            </a:r>
            <a:r>
              <a:rPr lang="zh-CN" altLang="en-US" dirty="0">
                <a:ea typeface="+mn-ea"/>
                <a:cs typeface="+mn-ea"/>
              </a:rPr>
              <a:t>，但是最终收敛得到的准确度略低于其他两者。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6A5496-8EC9-522E-EBB5-EA2AC86EDA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6626" y="771198"/>
            <a:ext cx="5993723" cy="479497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4BB587C-47B2-FA6B-A534-5ADE455532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8798" y="749542"/>
            <a:ext cx="5993724" cy="4794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601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535D192-A8A9-4F44-BA34-142ED43E685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98322" y="3575314"/>
            <a:ext cx="5798382" cy="878840"/>
          </a:xfrm>
        </p:spPr>
        <p:txBody>
          <a:bodyPr/>
          <a:lstStyle/>
          <a:p>
            <a:r>
              <a:rPr lang="zh-CN" altLang="en-US" dirty="0"/>
              <a:t>悉心指导！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7AB9DD-253F-4422-BE0F-A843D8326429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98322" y="2695458"/>
            <a:ext cx="5798382" cy="878840"/>
          </a:xfrm>
        </p:spPr>
        <p:txBody>
          <a:bodyPr/>
          <a:lstStyle/>
          <a:p>
            <a:r>
              <a:rPr lang="zh-CN" altLang="en-US" dirty="0"/>
              <a:t>感谢各位老师的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DEA44C-8EBA-48F9-AA90-EBC5B220D6FF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9903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日期占位符 54">
            <a:extLst>
              <a:ext uri="{FF2B5EF4-FFF2-40B4-BE49-F238E27FC236}">
                <a16:creationId xmlns:a16="http://schemas.microsoft.com/office/drawing/2014/main" id="{39A700E1-F314-4BF6-AC7F-2DA145A2C9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39D947B5-6A62-4899-BF51-8BB8BFE7141F}"/>
              </a:ext>
            </a:extLst>
          </p:cNvPr>
          <p:cNvSpPr txBox="1"/>
          <p:nvPr/>
        </p:nvSpPr>
        <p:spPr>
          <a:xfrm>
            <a:off x="7644944" y="1372219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理论基础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869C50FF-AAAC-4AC9-A454-CFF0E4B19F00}"/>
              </a:ext>
            </a:extLst>
          </p:cNvPr>
          <p:cNvSpPr txBox="1"/>
          <p:nvPr/>
        </p:nvSpPr>
        <p:spPr>
          <a:xfrm>
            <a:off x="7950392" y="2320832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模型构建</a:t>
            </a: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7FD0BBBE-987E-42DB-9D8F-DC317DB0404C}"/>
              </a:ext>
            </a:extLst>
          </p:cNvPr>
          <p:cNvSpPr txBox="1"/>
          <p:nvPr/>
        </p:nvSpPr>
        <p:spPr>
          <a:xfrm>
            <a:off x="8216754" y="3269445"/>
            <a:ext cx="286807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初始化参数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7486EF1D-DCAA-4629-8A3D-09363BDD6388}"/>
              </a:ext>
            </a:extLst>
          </p:cNvPr>
          <p:cNvSpPr txBox="1"/>
          <p:nvPr/>
        </p:nvSpPr>
        <p:spPr>
          <a:xfrm>
            <a:off x="8216754" y="4218058"/>
            <a:ext cx="27740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srgbClr val="445437"/>
                </a:solidFill>
                <a:latin typeface="Microsoft YaHei"/>
                <a:ea typeface="Microsoft YaHei"/>
                <a:cs typeface="+mn-ea"/>
              </a:rPr>
              <a:t>学习率调整策略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445437"/>
              </a:solidFill>
              <a:effectLst/>
              <a:uLnTx/>
              <a:uFillTx/>
              <a:latin typeface="Microsoft YaHei"/>
              <a:ea typeface="Microsoft YaHei"/>
              <a:cs typeface="+mn-ea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081C579C-0F8C-4348-AD00-509BD5A87FA7}"/>
              </a:ext>
            </a:extLst>
          </p:cNvPr>
          <p:cNvSpPr txBox="1"/>
          <p:nvPr/>
        </p:nvSpPr>
        <p:spPr>
          <a:xfrm>
            <a:off x="7950392" y="5166671"/>
            <a:ext cx="20218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总结</a:t>
            </a:r>
          </a:p>
        </p:txBody>
      </p: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70EB1FC2-3197-4F3F-B659-CAD21008F276}"/>
              </a:ext>
            </a:extLst>
          </p:cNvPr>
          <p:cNvGrpSpPr/>
          <p:nvPr/>
        </p:nvGrpSpPr>
        <p:grpSpPr>
          <a:xfrm>
            <a:off x="6317501" y="2317394"/>
            <a:ext cx="495959" cy="495959"/>
            <a:chOff x="6932134" y="1758101"/>
            <a:chExt cx="495959" cy="495959"/>
          </a:xfrm>
        </p:grpSpPr>
        <p:sp>
          <p:nvSpPr>
            <p:cNvPr id="63" name="íṥļîḓê">
              <a:extLst>
                <a:ext uri="{FF2B5EF4-FFF2-40B4-BE49-F238E27FC236}">
                  <a16:creationId xmlns:a16="http://schemas.microsoft.com/office/drawing/2014/main" id="{01E36EAE-42CA-4AC5-BF76-2A249F69AECA}"/>
                </a:ext>
              </a:extLst>
            </p:cNvPr>
            <p:cNvSpPr/>
            <p:nvPr/>
          </p:nvSpPr>
          <p:spPr>
            <a:xfrm>
              <a:off x="6932134" y="1758101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4" name="íṥlíḓê">
              <a:extLst>
                <a:ext uri="{FF2B5EF4-FFF2-40B4-BE49-F238E27FC236}">
                  <a16:creationId xmlns:a16="http://schemas.microsoft.com/office/drawing/2014/main" id="{915A4AC7-B1A5-47A4-A079-3300AB579DD5}"/>
                </a:ext>
              </a:extLst>
            </p:cNvPr>
            <p:cNvSpPr/>
            <p:nvPr/>
          </p:nvSpPr>
          <p:spPr>
            <a:xfrm>
              <a:off x="6977987" y="1803954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5" name="ïśļiḑé">
              <a:extLst>
                <a:ext uri="{FF2B5EF4-FFF2-40B4-BE49-F238E27FC236}">
                  <a16:creationId xmlns:a16="http://schemas.microsoft.com/office/drawing/2014/main" id="{71950116-0050-4CF2-A8C2-568E8B925481}"/>
                </a:ext>
              </a:extLst>
            </p:cNvPr>
            <p:cNvSpPr/>
            <p:nvPr/>
          </p:nvSpPr>
          <p:spPr>
            <a:xfrm>
              <a:off x="7055794" y="1924242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grpSp>
        <p:nvGrpSpPr>
          <p:cNvPr id="66" name="组合 65">
            <a:extLst>
              <a:ext uri="{FF2B5EF4-FFF2-40B4-BE49-F238E27FC236}">
                <a16:creationId xmlns:a16="http://schemas.microsoft.com/office/drawing/2014/main" id="{0D114120-8F70-4887-B86F-0391C5982EFA}"/>
              </a:ext>
            </a:extLst>
          </p:cNvPr>
          <p:cNvGrpSpPr/>
          <p:nvPr/>
        </p:nvGrpSpPr>
        <p:grpSpPr>
          <a:xfrm>
            <a:off x="6498314" y="3266007"/>
            <a:ext cx="495959" cy="495959"/>
            <a:chOff x="7112947" y="2706714"/>
            <a:chExt cx="495959" cy="495959"/>
          </a:xfrm>
        </p:grpSpPr>
        <p:sp>
          <p:nvSpPr>
            <p:cNvPr id="67" name="íṥļîḓê">
              <a:extLst>
                <a:ext uri="{FF2B5EF4-FFF2-40B4-BE49-F238E27FC236}">
                  <a16:creationId xmlns:a16="http://schemas.microsoft.com/office/drawing/2014/main" id="{F6EFE498-5CFE-4759-B437-268929A27E1A}"/>
                </a:ext>
              </a:extLst>
            </p:cNvPr>
            <p:cNvSpPr/>
            <p:nvPr/>
          </p:nvSpPr>
          <p:spPr>
            <a:xfrm>
              <a:off x="7112947" y="2706714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8" name="íṥlíḓê">
              <a:extLst>
                <a:ext uri="{FF2B5EF4-FFF2-40B4-BE49-F238E27FC236}">
                  <a16:creationId xmlns:a16="http://schemas.microsoft.com/office/drawing/2014/main" id="{A78F40A1-B6AB-437F-A6BC-B2E38C094C19}"/>
                </a:ext>
              </a:extLst>
            </p:cNvPr>
            <p:cNvSpPr/>
            <p:nvPr/>
          </p:nvSpPr>
          <p:spPr>
            <a:xfrm>
              <a:off x="7158800" y="2752567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69" name="ïśļiḑé">
              <a:extLst>
                <a:ext uri="{FF2B5EF4-FFF2-40B4-BE49-F238E27FC236}">
                  <a16:creationId xmlns:a16="http://schemas.microsoft.com/office/drawing/2014/main" id="{E157846C-EF00-4145-9CE1-45D187372E7E}"/>
                </a:ext>
              </a:extLst>
            </p:cNvPr>
            <p:cNvSpPr/>
            <p:nvPr/>
          </p:nvSpPr>
          <p:spPr>
            <a:xfrm>
              <a:off x="7236607" y="2872855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sp>
        <p:nvSpPr>
          <p:cNvPr id="70" name="íṥļîḓê">
            <a:extLst>
              <a:ext uri="{FF2B5EF4-FFF2-40B4-BE49-F238E27FC236}">
                <a16:creationId xmlns:a16="http://schemas.microsoft.com/office/drawing/2014/main" id="{32DD21EB-D208-4FF2-A2AE-829E6126845B}"/>
              </a:ext>
            </a:extLst>
          </p:cNvPr>
          <p:cNvSpPr/>
          <p:nvPr/>
        </p:nvSpPr>
        <p:spPr>
          <a:xfrm>
            <a:off x="6498314" y="4214621"/>
            <a:ext cx="495959" cy="495959"/>
          </a:xfrm>
          <a:prstGeom prst="ellipse">
            <a:avLst/>
          </a:prstGeom>
          <a:noFill/>
          <a:ln w="12700">
            <a:solidFill>
              <a:schemeClr val="bg1">
                <a:lumMod val="7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lnSpcReduction="1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71" name="íṥlíḓê">
            <a:extLst>
              <a:ext uri="{FF2B5EF4-FFF2-40B4-BE49-F238E27FC236}">
                <a16:creationId xmlns:a16="http://schemas.microsoft.com/office/drawing/2014/main" id="{74261EC3-0756-4A4F-8557-62A29DB2BA4A}"/>
              </a:ext>
            </a:extLst>
          </p:cNvPr>
          <p:cNvSpPr/>
          <p:nvPr/>
        </p:nvSpPr>
        <p:spPr>
          <a:xfrm>
            <a:off x="6544167" y="4260474"/>
            <a:ext cx="404253" cy="404253"/>
          </a:xfrm>
          <a:prstGeom prst="ellipse">
            <a:avLst/>
          </a:prstGeom>
          <a:solidFill>
            <a:schemeClr val="bg1">
              <a:lumMod val="75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 fontScale="85000" lnSpcReduction="200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sp>
        <p:nvSpPr>
          <p:cNvPr id="72" name="ïśļiḑé">
            <a:extLst>
              <a:ext uri="{FF2B5EF4-FFF2-40B4-BE49-F238E27FC236}">
                <a16:creationId xmlns:a16="http://schemas.microsoft.com/office/drawing/2014/main" id="{8249E005-5A1C-4C77-9E3B-EA915A4DBCEB}"/>
              </a:ext>
            </a:extLst>
          </p:cNvPr>
          <p:cNvSpPr/>
          <p:nvPr/>
        </p:nvSpPr>
        <p:spPr>
          <a:xfrm>
            <a:off x="6621974" y="4380762"/>
            <a:ext cx="248637" cy="163678"/>
          </a:xfrm>
          <a:custGeom>
            <a:avLst/>
            <a:gdLst>
              <a:gd name="connsiteX0" fmla="*/ 424341 w 607145"/>
              <a:gd name="connsiteY0" fmla="*/ 192546 h 399683"/>
              <a:gd name="connsiteX1" fmla="*/ 374104 w 607145"/>
              <a:gd name="connsiteY1" fmla="*/ 200647 h 399683"/>
              <a:gd name="connsiteX2" fmla="*/ 369850 w 607145"/>
              <a:gd name="connsiteY2" fmla="*/ 214854 h 399683"/>
              <a:gd name="connsiteX3" fmla="*/ 384076 w 607145"/>
              <a:gd name="connsiteY3" fmla="*/ 219247 h 399683"/>
              <a:gd name="connsiteX4" fmla="*/ 400942 w 607145"/>
              <a:gd name="connsiteY4" fmla="*/ 213975 h 399683"/>
              <a:gd name="connsiteX5" fmla="*/ 498617 w 607145"/>
              <a:gd name="connsiteY5" fmla="*/ 232429 h 399683"/>
              <a:gd name="connsiteX6" fmla="*/ 539828 w 607145"/>
              <a:gd name="connsiteY6" fmla="*/ 250443 h 399683"/>
              <a:gd name="connsiteX7" fmla="*/ 544668 w 607145"/>
              <a:gd name="connsiteY7" fmla="*/ 251615 h 399683"/>
              <a:gd name="connsiteX8" fmla="*/ 554054 w 607145"/>
              <a:gd name="connsiteY8" fmla="*/ 245903 h 399683"/>
              <a:gd name="connsiteX9" fmla="*/ 549508 w 607145"/>
              <a:gd name="connsiteY9" fmla="*/ 231843 h 399683"/>
              <a:gd name="connsiteX10" fmla="*/ 424341 w 607145"/>
              <a:gd name="connsiteY10" fmla="*/ 192546 h 399683"/>
              <a:gd name="connsiteX11" fmla="*/ 179418 w 607145"/>
              <a:gd name="connsiteY11" fmla="*/ 192544 h 399683"/>
              <a:gd name="connsiteX12" fmla="*/ 54260 w 607145"/>
              <a:gd name="connsiteY12" fmla="*/ 231696 h 399683"/>
              <a:gd name="connsiteX13" fmla="*/ 49714 w 607145"/>
              <a:gd name="connsiteY13" fmla="*/ 245903 h 399683"/>
              <a:gd name="connsiteX14" fmla="*/ 59099 w 607145"/>
              <a:gd name="connsiteY14" fmla="*/ 251615 h 399683"/>
              <a:gd name="connsiteX15" fmla="*/ 63939 w 607145"/>
              <a:gd name="connsiteY15" fmla="*/ 250443 h 399683"/>
              <a:gd name="connsiteX16" fmla="*/ 105147 w 607145"/>
              <a:gd name="connsiteY16" fmla="*/ 232429 h 399683"/>
              <a:gd name="connsiteX17" fmla="*/ 202962 w 607145"/>
              <a:gd name="connsiteY17" fmla="*/ 213975 h 399683"/>
              <a:gd name="connsiteX18" fmla="*/ 219680 w 607145"/>
              <a:gd name="connsiteY18" fmla="*/ 219247 h 399683"/>
              <a:gd name="connsiteX19" fmla="*/ 233905 w 607145"/>
              <a:gd name="connsiteY19" fmla="*/ 214854 h 399683"/>
              <a:gd name="connsiteX20" fmla="*/ 229652 w 607145"/>
              <a:gd name="connsiteY20" fmla="*/ 200647 h 399683"/>
              <a:gd name="connsiteX21" fmla="*/ 179418 w 607145"/>
              <a:gd name="connsiteY21" fmla="*/ 192544 h 399683"/>
              <a:gd name="connsiteX22" fmla="*/ 424341 w 607145"/>
              <a:gd name="connsiteY22" fmla="*/ 126430 h 399683"/>
              <a:gd name="connsiteX23" fmla="*/ 374104 w 607145"/>
              <a:gd name="connsiteY23" fmla="*/ 134448 h 399683"/>
              <a:gd name="connsiteX24" fmla="*/ 369850 w 607145"/>
              <a:gd name="connsiteY24" fmla="*/ 148801 h 399683"/>
              <a:gd name="connsiteX25" fmla="*/ 384076 w 607145"/>
              <a:gd name="connsiteY25" fmla="*/ 153049 h 399683"/>
              <a:gd name="connsiteX26" fmla="*/ 400942 w 607145"/>
              <a:gd name="connsiteY26" fmla="*/ 147922 h 399683"/>
              <a:gd name="connsiteX27" fmla="*/ 498617 w 607145"/>
              <a:gd name="connsiteY27" fmla="*/ 166376 h 399683"/>
              <a:gd name="connsiteX28" fmla="*/ 539828 w 607145"/>
              <a:gd name="connsiteY28" fmla="*/ 184390 h 399683"/>
              <a:gd name="connsiteX29" fmla="*/ 544668 w 607145"/>
              <a:gd name="connsiteY29" fmla="*/ 185562 h 399683"/>
              <a:gd name="connsiteX30" fmla="*/ 554054 w 607145"/>
              <a:gd name="connsiteY30" fmla="*/ 179850 h 399683"/>
              <a:gd name="connsiteX31" fmla="*/ 549508 w 607145"/>
              <a:gd name="connsiteY31" fmla="*/ 165644 h 399683"/>
              <a:gd name="connsiteX32" fmla="*/ 424341 w 607145"/>
              <a:gd name="connsiteY32" fmla="*/ 126430 h 399683"/>
              <a:gd name="connsiteX33" fmla="*/ 179418 w 607145"/>
              <a:gd name="connsiteY33" fmla="*/ 126430 h 399683"/>
              <a:gd name="connsiteX34" fmla="*/ 54260 w 607145"/>
              <a:gd name="connsiteY34" fmla="*/ 165644 h 399683"/>
              <a:gd name="connsiteX35" fmla="*/ 49714 w 607145"/>
              <a:gd name="connsiteY35" fmla="*/ 179850 h 399683"/>
              <a:gd name="connsiteX36" fmla="*/ 59099 w 607145"/>
              <a:gd name="connsiteY36" fmla="*/ 185562 h 399683"/>
              <a:gd name="connsiteX37" fmla="*/ 63939 w 607145"/>
              <a:gd name="connsiteY37" fmla="*/ 184390 h 399683"/>
              <a:gd name="connsiteX38" fmla="*/ 105147 w 607145"/>
              <a:gd name="connsiteY38" fmla="*/ 166376 h 399683"/>
              <a:gd name="connsiteX39" fmla="*/ 202962 w 607145"/>
              <a:gd name="connsiteY39" fmla="*/ 147922 h 399683"/>
              <a:gd name="connsiteX40" fmla="*/ 219680 w 607145"/>
              <a:gd name="connsiteY40" fmla="*/ 153049 h 399683"/>
              <a:gd name="connsiteX41" fmla="*/ 233905 w 607145"/>
              <a:gd name="connsiteY41" fmla="*/ 148801 h 399683"/>
              <a:gd name="connsiteX42" fmla="*/ 229652 w 607145"/>
              <a:gd name="connsiteY42" fmla="*/ 134448 h 399683"/>
              <a:gd name="connsiteX43" fmla="*/ 179418 w 607145"/>
              <a:gd name="connsiteY43" fmla="*/ 126430 h 399683"/>
              <a:gd name="connsiteX44" fmla="*/ 424341 w 607145"/>
              <a:gd name="connsiteY44" fmla="*/ 60293 h 399683"/>
              <a:gd name="connsiteX45" fmla="*/ 374104 w 607145"/>
              <a:gd name="connsiteY45" fmla="*/ 68396 h 399683"/>
              <a:gd name="connsiteX46" fmla="*/ 369850 w 607145"/>
              <a:gd name="connsiteY46" fmla="*/ 82602 h 399683"/>
              <a:gd name="connsiteX47" fmla="*/ 384076 w 607145"/>
              <a:gd name="connsiteY47" fmla="*/ 86996 h 399683"/>
              <a:gd name="connsiteX48" fmla="*/ 400942 w 607145"/>
              <a:gd name="connsiteY48" fmla="*/ 81724 h 399683"/>
              <a:gd name="connsiteX49" fmla="*/ 498471 w 607145"/>
              <a:gd name="connsiteY49" fmla="*/ 100177 h 399683"/>
              <a:gd name="connsiteX50" fmla="*/ 539828 w 607145"/>
              <a:gd name="connsiteY50" fmla="*/ 118192 h 399683"/>
              <a:gd name="connsiteX51" fmla="*/ 544668 w 607145"/>
              <a:gd name="connsiteY51" fmla="*/ 119363 h 399683"/>
              <a:gd name="connsiteX52" fmla="*/ 554054 w 607145"/>
              <a:gd name="connsiteY52" fmla="*/ 113651 h 399683"/>
              <a:gd name="connsiteX53" fmla="*/ 549508 w 607145"/>
              <a:gd name="connsiteY53" fmla="*/ 99445 h 399683"/>
              <a:gd name="connsiteX54" fmla="*/ 424341 w 607145"/>
              <a:gd name="connsiteY54" fmla="*/ 60293 h 399683"/>
              <a:gd name="connsiteX55" fmla="*/ 179418 w 607145"/>
              <a:gd name="connsiteY55" fmla="*/ 60293 h 399683"/>
              <a:gd name="connsiteX56" fmla="*/ 54260 w 607145"/>
              <a:gd name="connsiteY56" fmla="*/ 99445 h 399683"/>
              <a:gd name="connsiteX57" fmla="*/ 49714 w 607145"/>
              <a:gd name="connsiteY57" fmla="*/ 113651 h 399683"/>
              <a:gd name="connsiteX58" fmla="*/ 59099 w 607145"/>
              <a:gd name="connsiteY58" fmla="*/ 119363 h 399683"/>
              <a:gd name="connsiteX59" fmla="*/ 63939 w 607145"/>
              <a:gd name="connsiteY59" fmla="*/ 118192 h 399683"/>
              <a:gd name="connsiteX60" fmla="*/ 105147 w 607145"/>
              <a:gd name="connsiteY60" fmla="*/ 100177 h 399683"/>
              <a:gd name="connsiteX61" fmla="*/ 202962 w 607145"/>
              <a:gd name="connsiteY61" fmla="*/ 81724 h 399683"/>
              <a:gd name="connsiteX62" fmla="*/ 219680 w 607145"/>
              <a:gd name="connsiteY62" fmla="*/ 86996 h 399683"/>
              <a:gd name="connsiteX63" fmla="*/ 233905 w 607145"/>
              <a:gd name="connsiteY63" fmla="*/ 82602 h 399683"/>
              <a:gd name="connsiteX64" fmla="*/ 229652 w 607145"/>
              <a:gd name="connsiteY64" fmla="*/ 68396 h 399683"/>
              <a:gd name="connsiteX65" fmla="*/ 179418 w 607145"/>
              <a:gd name="connsiteY65" fmla="*/ 60293 h 399683"/>
              <a:gd name="connsiteX66" fmla="*/ 402115 w 607145"/>
              <a:gd name="connsiteY66" fmla="*/ 0 h 399683"/>
              <a:gd name="connsiteX67" fmla="*/ 607145 w 607145"/>
              <a:gd name="connsiteY67" fmla="*/ 64295 h 399683"/>
              <a:gd name="connsiteX68" fmla="*/ 607145 w 607145"/>
              <a:gd name="connsiteY68" fmla="*/ 399683 h 399683"/>
              <a:gd name="connsiteX69" fmla="*/ 398449 w 607145"/>
              <a:gd name="connsiteY69" fmla="*/ 341686 h 399683"/>
              <a:gd name="connsiteX70" fmla="*/ 315000 w 607145"/>
              <a:gd name="connsiteY70" fmla="*/ 370538 h 399683"/>
              <a:gd name="connsiteX71" fmla="*/ 313240 w 607145"/>
              <a:gd name="connsiteY71" fmla="*/ 372296 h 399683"/>
              <a:gd name="connsiteX72" fmla="*/ 313240 w 607145"/>
              <a:gd name="connsiteY72" fmla="*/ 50235 h 399683"/>
              <a:gd name="connsiteX73" fmla="*/ 314560 w 607145"/>
              <a:gd name="connsiteY73" fmla="*/ 45988 h 399683"/>
              <a:gd name="connsiteX74" fmla="*/ 402115 w 607145"/>
              <a:gd name="connsiteY74" fmla="*/ 0 h 399683"/>
              <a:gd name="connsiteX75" fmla="*/ 205015 w 607145"/>
              <a:gd name="connsiteY75" fmla="*/ 0 h 399683"/>
              <a:gd name="connsiteX76" fmla="*/ 292564 w 607145"/>
              <a:gd name="connsiteY76" fmla="*/ 45988 h 399683"/>
              <a:gd name="connsiteX77" fmla="*/ 292271 w 607145"/>
              <a:gd name="connsiteY77" fmla="*/ 47013 h 399683"/>
              <a:gd name="connsiteX78" fmla="*/ 292124 w 607145"/>
              <a:gd name="connsiteY78" fmla="*/ 49064 h 399683"/>
              <a:gd name="connsiteX79" fmla="*/ 292124 w 607145"/>
              <a:gd name="connsiteY79" fmla="*/ 370538 h 399683"/>
              <a:gd name="connsiteX80" fmla="*/ 208534 w 607145"/>
              <a:gd name="connsiteY80" fmla="*/ 341686 h 399683"/>
              <a:gd name="connsiteX81" fmla="*/ 0 w 607145"/>
              <a:gd name="connsiteY81" fmla="*/ 399683 h 399683"/>
              <a:gd name="connsiteX82" fmla="*/ 0 w 607145"/>
              <a:gd name="connsiteY82" fmla="*/ 64295 h 399683"/>
              <a:gd name="connsiteX83" fmla="*/ 205015 w 607145"/>
              <a:gd name="connsiteY83" fmla="*/ 0 h 399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607145" h="399683">
                <a:moveTo>
                  <a:pt x="424341" y="192546"/>
                </a:moveTo>
                <a:cubicBezTo>
                  <a:pt x="405663" y="191228"/>
                  <a:pt x="388037" y="193178"/>
                  <a:pt x="374104" y="200647"/>
                </a:cubicBezTo>
                <a:cubicBezTo>
                  <a:pt x="368970" y="203430"/>
                  <a:pt x="367064" y="209728"/>
                  <a:pt x="369850" y="214854"/>
                </a:cubicBezTo>
                <a:cubicBezTo>
                  <a:pt x="372637" y="219980"/>
                  <a:pt x="378943" y="221884"/>
                  <a:pt x="384076" y="219247"/>
                </a:cubicBezTo>
                <a:cubicBezTo>
                  <a:pt x="388916" y="216611"/>
                  <a:pt x="394636" y="215000"/>
                  <a:pt x="400942" y="213975"/>
                </a:cubicBezTo>
                <a:cubicBezTo>
                  <a:pt x="428514" y="209874"/>
                  <a:pt x="467379" y="220566"/>
                  <a:pt x="498617" y="232429"/>
                </a:cubicBezTo>
                <a:cubicBezTo>
                  <a:pt x="515630" y="238873"/>
                  <a:pt x="530442" y="245610"/>
                  <a:pt x="539828" y="250443"/>
                </a:cubicBezTo>
                <a:cubicBezTo>
                  <a:pt x="541442" y="251322"/>
                  <a:pt x="543055" y="251615"/>
                  <a:pt x="544668" y="251615"/>
                </a:cubicBezTo>
                <a:cubicBezTo>
                  <a:pt x="548481" y="251615"/>
                  <a:pt x="552148" y="249564"/>
                  <a:pt x="554054" y="245903"/>
                </a:cubicBezTo>
                <a:cubicBezTo>
                  <a:pt x="556694" y="240777"/>
                  <a:pt x="554641" y="234479"/>
                  <a:pt x="549508" y="231843"/>
                </a:cubicBezTo>
                <a:cubicBezTo>
                  <a:pt x="545878" y="229866"/>
                  <a:pt x="480376" y="196501"/>
                  <a:pt x="424341" y="192546"/>
                </a:cubicBezTo>
                <a:close/>
                <a:moveTo>
                  <a:pt x="179418" y="192544"/>
                </a:moveTo>
                <a:cubicBezTo>
                  <a:pt x="123386" y="196492"/>
                  <a:pt x="57889" y="229829"/>
                  <a:pt x="54260" y="231696"/>
                </a:cubicBezTo>
                <a:cubicBezTo>
                  <a:pt x="49127" y="234479"/>
                  <a:pt x="47074" y="240777"/>
                  <a:pt x="49714" y="245903"/>
                </a:cubicBezTo>
                <a:cubicBezTo>
                  <a:pt x="51620" y="249564"/>
                  <a:pt x="55287" y="251615"/>
                  <a:pt x="59099" y="251615"/>
                </a:cubicBezTo>
                <a:cubicBezTo>
                  <a:pt x="60713" y="251615"/>
                  <a:pt x="62472" y="251322"/>
                  <a:pt x="63939" y="250443"/>
                </a:cubicBezTo>
                <a:cubicBezTo>
                  <a:pt x="73324" y="245610"/>
                  <a:pt x="88136" y="238873"/>
                  <a:pt x="105147" y="232429"/>
                </a:cubicBezTo>
                <a:cubicBezTo>
                  <a:pt x="136383" y="220566"/>
                  <a:pt x="175245" y="209874"/>
                  <a:pt x="202962" y="213975"/>
                </a:cubicBezTo>
                <a:cubicBezTo>
                  <a:pt x="209121" y="215000"/>
                  <a:pt x="214840" y="216611"/>
                  <a:pt x="219680" y="219247"/>
                </a:cubicBezTo>
                <a:cubicBezTo>
                  <a:pt x="224812" y="221884"/>
                  <a:pt x="231118" y="219980"/>
                  <a:pt x="233905" y="214854"/>
                </a:cubicBezTo>
                <a:cubicBezTo>
                  <a:pt x="236691" y="209728"/>
                  <a:pt x="234784" y="203430"/>
                  <a:pt x="229652" y="200647"/>
                </a:cubicBezTo>
                <a:cubicBezTo>
                  <a:pt x="215720" y="193178"/>
                  <a:pt x="198095" y="191228"/>
                  <a:pt x="179418" y="192544"/>
                </a:cubicBezTo>
                <a:close/>
                <a:moveTo>
                  <a:pt x="424341" y="126430"/>
                </a:moveTo>
                <a:cubicBezTo>
                  <a:pt x="405663" y="125093"/>
                  <a:pt x="388037" y="127016"/>
                  <a:pt x="374104" y="134448"/>
                </a:cubicBezTo>
                <a:cubicBezTo>
                  <a:pt x="368970" y="137231"/>
                  <a:pt x="367064" y="143675"/>
                  <a:pt x="369850" y="148801"/>
                </a:cubicBezTo>
                <a:cubicBezTo>
                  <a:pt x="372637" y="153927"/>
                  <a:pt x="378943" y="155831"/>
                  <a:pt x="384076" y="153049"/>
                </a:cubicBezTo>
                <a:cubicBezTo>
                  <a:pt x="388916" y="150559"/>
                  <a:pt x="394636" y="148801"/>
                  <a:pt x="400942" y="147922"/>
                </a:cubicBezTo>
                <a:cubicBezTo>
                  <a:pt x="428514" y="143822"/>
                  <a:pt x="467379" y="154513"/>
                  <a:pt x="498617" y="166376"/>
                </a:cubicBezTo>
                <a:cubicBezTo>
                  <a:pt x="515630" y="172820"/>
                  <a:pt x="530442" y="179557"/>
                  <a:pt x="539828" y="184390"/>
                </a:cubicBezTo>
                <a:cubicBezTo>
                  <a:pt x="541442" y="185123"/>
                  <a:pt x="543055" y="185562"/>
                  <a:pt x="544668" y="185562"/>
                </a:cubicBezTo>
                <a:cubicBezTo>
                  <a:pt x="548481" y="185562"/>
                  <a:pt x="552148" y="183512"/>
                  <a:pt x="554054" y="179850"/>
                </a:cubicBezTo>
                <a:cubicBezTo>
                  <a:pt x="556694" y="174724"/>
                  <a:pt x="554641" y="168280"/>
                  <a:pt x="549508" y="165644"/>
                </a:cubicBezTo>
                <a:cubicBezTo>
                  <a:pt x="545878" y="163777"/>
                  <a:pt x="480376" y="130439"/>
                  <a:pt x="424341" y="126430"/>
                </a:cubicBezTo>
                <a:close/>
                <a:moveTo>
                  <a:pt x="179418" y="126430"/>
                </a:moveTo>
                <a:cubicBezTo>
                  <a:pt x="123386" y="130439"/>
                  <a:pt x="57889" y="163777"/>
                  <a:pt x="54260" y="165644"/>
                </a:cubicBezTo>
                <a:cubicBezTo>
                  <a:pt x="49127" y="168280"/>
                  <a:pt x="47074" y="174724"/>
                  <a:pt x="49714" y="179850"/>
                </a:cubicBezTo>
                <a:cubicBezTo>
                  <a:pt x="51620" y="183512"/>
                  <a:pt x="55287" y="185562"/>
                  <a:pt x="59099" y="185562"/>
                </a:cubicBezTo>
                <a:cubicBezTo>
                  <a:pt x="60713" y="185562"/>
                  <a:pt x="62472" y="185123"/>
                  <a:pt x="63939" y="184390"/>
                </a:cubicBezTo>
                <a:cubicBezTo>
                  <a:pt x="73324" y="179557"/>
                  <a:pt x="88136" y="172820"/>
                  <a:pt x="105147" y="166376"/>
                </a:cubicBezTo>
                <a:cubicBezTo>
                  <a:pt x="136383" y="154513"/>
                  <a:pt x="175245" y="143675"/>
                  <a:pt x="202962" y="147922"/>
                </a:cubicBezTo>
                <a:cubicBezTo>
                  <a:pt x="209121" y="148801"/>
                  <a:pt x="214840" y="150412"/>
                  <a:pt x="219680" y="153049"/>
                </a:cubicBezTo>
                <a:cubicBezTo>
                  <a:pt x="224812" y="155831"/>
                  <a:pt x="231265" y="153927"/>
                  <a:pt x="233905" y="148801"/>
                </a:cubicBezTo>
                <a:cubicBezTo>
                  <a:pt x="236691" y="143675"/>
                  <a:pt x="234784" y="137231"/>
                  <a:pt x="229652" y="134448"/>
                </a:cubicBezTo>
                <a:cubicBezTo>
                  <a:pt x="215720" y="127016"/>
                  <a:pt x="198095" y="125093"/>
                  <a:pt x="179418" y="126430"/>
                </a:cubicBezTo>
                <a:close/>
                <a:moveTo>
                  <a:pt x="424341" y="60293"/>
                </a:moveTo>
                <a:cubicBezTo>
                  <a:pt x="405663" y="58977"/>
                  <a:pt x="388037" y="60927"/>
                  <a:pt x="374104" y="68396"/>
                </a:cubicBezTo>
                <a:cubicBezTo>
                  <a:pt x="368970" y="71179"/>
                  <a:pt x="367064" y="77476"/>
                  <a:pt x="369850" y="82602"/>
                </a:cubicBezTo>
                <a:cubicBezTo>
                  <a:pt x="372637" y="87728"/>
                  <a:pt x="378943" y="89632"/>
                  <a:pt x="384076" y="86996"/>
                </a:cubicBezTo>
                <a:cubicBezTo>
                  <a:pt x="388916" y="84360"/>
                  <a:pt x="394636" y="82749"/>
                  <a:pt x="400942" y="81724"/>
                </a:cubicBezTo>
                <a:cubicBezTo>
                  <a:pt x="428514" y="77623"/>
                  <a:pt x="467379" y="88314"/>
                  <a:pt x="498471" y="100177"/>
                </a:cubicBezTo>
                <a:cubicBezTo>
                  <a:pt x="515630" y="106621"/>
                  <a:pt x="530442" y="113358"/>
                  <a:pt x="539828" y="118192"/>
                </a:cubicBezTo>
                <a:cubicBezTo>
                  <a:pt x="541442" y="119070"/>
                  <a:pt x="543055" y="119363"/>
                  <a:pt x="544668" y="119363"/>
                </a:cubicBezTo>
                <a:cubicBezTo>
                  <a:pt x="548481" y="119363"/>
                  <a:pt x="552148" y="117313"/>
                  <a:pt x="554054" y="113651"/>
                </a:cubicBezTo>
                <a:cubicBezTo>
                  <a:pt x="556694" y="108525"/>
                  <a:pt x="554641" y="102228"/>
                  <a:pt x="549508" y="99445"/>
                </a:cubicBezTo>
                <a:cubicBezTo>
                  <a:pt x="545878" y="97578"/>
                  <a:pt x="480376" y="64240"/>
                  <a:pt x="424341" y="60293"/>
                </a:cubicBezTo>
                <a:close/>
                <a:moveTo>
                  <a:pt x="179418" y="60293"/>
                </a:moveTo>
                <a:cubicBezTo>
                  <a:pt x="123386" y="64240"/>
                  <a:pt x="57889" y="97578"/>
                  <a:pt x="54260" y="99445"/>
                </a:cubicBezTo>
                <a:cubicBezTo>
                  <a:pt x="49127" y="102228"/>
                  <a:pt x="47074" y="108525"/>
                  <a:pt x="49714" y="113651"/>
                </a:cubicBezTo>
                <a:cubicBezTo>
                  <a:pt x="51620" y="117313"/>
                  <a:pt x="55287" y="119363"/>
                  <a:pt x="59099" y="119363"/>
                </a:cubicBezTo>
                <a:cubicBezTo>
                  <a:pt x="60713" y="119363"/>
                  <a:pt x="62472" y="119070"/>
                  <a:pt x="63939" y="118192"/>
                </a:cubicBezTo>
                <a:cubicBezTo>
                  <a:pt x="73324" y="113358"/>
                  <a:pt x="88136" y="106621"/>
                  <a:pt x="105147" y="100177"/>
                </a:cubicBezTo>
                <a:cubicBezTo>
                  <a:pt x="136383" y="88314"/>
                  <a:pt x="175245" y="77623"/>
                  <a:pt x="202962" y="81724"/>
                </a:cubicBezTo>
                <a:cubicBezTo>
                  <a:pt x="209121" y="82749"/>
                  <a:pt x="214840" y="84360"/>
                  <a:pt x="219680" y="86996"/>
                </a:cubicBezTo>
                <a:cubicBezTo>
                  <a:pt x="224812" y="89632"/>
                  <a:pt x="231265" y="87728"/>
                  <a:pt x="233905" y="82602"/>
                </a:cubicBezTo>
                <a:cubicBezTo>
                  <a:pt x="236691" y="77476"/>
                  <a:pt x="234784" y="71179"/>
                  <a:pt x="229652" y="68396"/>
                </a:cubicBezTo>
                <a:cubicBezTo>
                  <a:pt x="215720" y="60927"/>
                  <a:pt x="198095" y="58977"/>
                  <a:pt x="179418" y="60293"/>
                </a:cubicBezTo>
                <a:close/>
                <a:moveTo>
                  <a:pt x="402115" y="0"/>
                </a:moveTo>
                <a:cubicBezTo>
                  <a:pt x="454179" y="0"/>
                  <a:pt x="523109" y="21676"/>
                  <a:pt x="607145" y="64295"/>
                </a:cubicBezTo>
                <a:lnTo>
                  <a:pt x="607145" y="399683"/>
                </a:lnTo>
                <a:cubicBezTo>
                  <a:pt x="570187" y="382548"/>
                  <a:pt x="474858" y="341686"/>
                  <a:pt x="398449" y="341686"/>
                </a:cubicBezTo>
                <a:cubicBezTo>
                  <a:pt x="356944" y="341686"/>
                  <a:pt x="331132" y="353988"/>
                  <a:pt x="315000" y="370538"/>
                </a:cubicBezTo>
                <a:cubicBezTo>
                  <a:pt x="314413" y="371124"/>
                  <a:pt x="313827" y="371710"/>
                  <a:pt x="313240" y="372296"/>
                </a:cubicBezTo>
                <a:lnTo>
                  <a:pt x="313240" y="50235"/>
                </a:lnTo>
                <a:cubicBezTo>
                  <a:pt x="313387" y="49356"/>
                  <a:pt x="313827" y="47892"/>
                  <a:pt x="314560" y="45988"/>
                </a:cubicBezTo>
                <a:cubicBezTo>
                  <a:pt x="319400" y="33100"/>
                  <a:pt x="338319" y="0"/>
                  <a:pt x="402115" y="0"/>
                </a:cubicBezTo>
                <a:close/>
                <a:moveTo>
                  <a:pt x="205015" y="0"/>
                </a:moveTo>
                <a:cubicBezTo>
                  <a:pt x="268954" y="0"/>
                  <a:pt x="287725" y="33246"/>
                  <a:pt x="292564" y="45988"/>
                </a:cubicBezTo>
                <a:cubicBezTo>
                  <a:pt x="292417" y="46574"/>
                  <a:pt x="292271" y="47013"/>
                  <a:pt x="292271" y="47013"/>
                </a:cubicBezTo>
                <a:cubicBezTo>
                  <a:pt x="292124" y="47745"/>
                  <a:pt x="292124" y="48331"/>
                  <a:pt x="292124" y="49064"/>
                </a:cubicBezTo>
                <a:lnTo>
                  <a:pt x="292124" y="370538"/>
                </a:lnTo>
                <a:cubicBezTo>
                  <a:pt x="275993" y="353988"/>
                  <a:pt x="250183" y="341686"/>
                  <a:pt x="208534" y="341686"/>
                </a:cubicBezTo>
                <a:cubicBezTo>
                  <a:pt x="132277" y="341686"/>
                  <a:pt x="36809" y="382548"/>
                  <a:pt x="0" y="399683"/>
                </a:cubicBezTo>
                <a:lnTo>
                  <a:pt x="0" y="64295"/>
                </a:lnTo>
                <a:cubicBezTo>
                  <a:pt x="84030" y="21676"/>
                  <a:pt x="152955" y="0"/>
                  <a:pt x="205015" y="0"/>
                </a:cubicBezTo>
                <a:close/>
              </a:path>
            </a:pathLst>
          </a:custGeom>
          <a:solidFill>
            <a:schemeClr val="bg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rmAutofit fontScale="25000" lnSpcReduction="200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grpSp>
        <p:nvGrpSpPr>
          <p:cNvPr id="73" name="组合 72">
            <a:extLst>
              <a:ext uri="{FF2B5EF4-FFF2-40B4-BE49-F238E27FC236}">
                <a16:creationId xmlns:a16="http://schemas.microsoft.com/office/drawing/2014/main" id="{486F8A53-7047-440F-A326-6AC91F256840}"/>
              </a:ext>
            </a:extLst>
          </p:cNvPr>
          <p:cNvGrpSpPr/>
          <p:nvPr/>
        </p:nvGrpSpPr>
        <p:grpSpPr>
          <a:xfrm>
            <a:off x="6317501" y="5163234"/>
            <a:ext cx="495959" cy="495959"/>
            <a:chOff x="6932134" y="4603941"/>
            <a:chExt cx="495959" cy="495959"/>
          </a:xfrm>
        </p:grpSpPr>
        <p:sp>
          <p:nvSpPr>
            <p:cNvPr id="74" name="íṥļîḓê">
              <a:extLst>
                <a:ext uri="{FF2B5EF4-FFF2-40B4-BE49-F238E27FC236}">
                  <a16:creationId xmlns:a16="http://schemas.microsoft.com/office/drawing/2014/main" id="{91495F2E-AD4A-4AAB-81AE-94E9440D9E1E}"/>
                </a:ext>
              </a:extLst>
            </p:cNvPr>
            <p:cNvSpPr/>
            <p:nvPr/>
          </p:nvSpPr>
          <p:spPr>
            <a:xfrm>
              <a:off x="6932134" y="4603941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75" name="íṥlíḓê">
              <a:extLst>
                <a:ext uri="{FF2B5EF4-FFF2-40B4-BE49-F238E27FC236}">
                  <a16:creationId xmlns:a16="http://schemas.microsoft.com/office/drawing/2014/main" id="{0C156B51-9153-4BAA-8B7A-A8032A7AA3C0}"/>
                </a:ext>
              </a:extLst>
            </p:cNvPr>
            <p:cNvSpPr/>
            <p:nvPr/>
          </p:nvSpPr>
          <p:spPr>
            <a:xfrm>
              <a:off x="6977987" y="4649794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76" name="ïśļiḑé">
              <a:extLst>
                <a:ext uri="{FF2B5EF4-FFF2-40B4-BE49-F238E27FC236}">
                  <a16:creationId xmlns:a16="http://schemas.microsoft.com/office/drawing/2014/main" id="{F5C8966C-BE6F-4B5E-A1B5-BAA50AF5AAC9}"/>
                </a:ext>
              </a:extLst>
            </p:cNvPr>
            <p:cNvSpPr/>
            <p:nvPr/>
          </p:nvSpPr>
          <p:spPr>
            <a:xfrm>
              <a:off x="7055794" y="4770082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04ADCA45-DE2F-43DE-B199-A062D65C3B4F}"/>
              </a:ext>
            </a:extLst>
          </p:cNvPr>
          <p:cNvGrpSpPr/>
          <p:nvPr/>
        </p:nvGrpSpPr>
        <p:grpSpPr>
          <a:xfrm>
            <a:off x="5914952" y="1368782"/>
            <a:ext cx="495959" cy="495959"/>
            <a:chOff x="6529585" y="809489"/>
            <a:chExt cx="495959" cy="495959"/>
          </a:xfrm>
        </p:grpSpPr>
        <p:sp>
          <p:nvSpPr>
            <p:cNvPr id="82" name="íṥļîḓê">
              <a:extLst>
                <a:ext uri="{FF2B5EF4-FFF2-40B4-BE49-F238E27FC236}">
                  <a16:creationId xmlns:a16="http://schemas.microsoft.com/office/drawing/2014/main" id="{114A01C6-41B8-4AE6-B0CB-FD5828699890}"/>
                </a:ext>
              </a:extLst>
            </p:cNvPr>
            <p:cNvSpPr/>
            <p:nvPr/>
          </p:nvSpPr>
          <p:spPr>
            <a:xfrm>
              <a:off x="6529585" y="809489"/>
              <a:ext cx="495959" cy="49595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lnSpcReduction="1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83" name="íṥlíḓê">
              <a:extLst>
                <a:ext uri="{FF2B5EF4-FFF2-40B4-BE49-F238E27FC236}">
                  <a16:creationId xmlns:a16="http://schemas.microsoft.com/office/drawing/2014/main" id="{1432E360-FCFF-4860-917F-DC1085DEFD87}"/>
                </a:ext>
              </a:extLst>
            </p:cNvPr>
            <p:cNvSpPr/>
            <p:nvPr/>
          </p:nvSpPr>
          <p:spPr>
            <a:xfrm>
              <a:off x="6575438" y="855342"/>
              <a:ext cx="404253" cy="404253"/>
            </a:xfrm>
            <a:prstGeom prst="ellipse">
              <a:avLst/>
            </a:prstGeom>
            <a:solidFill>
              <a:schemeClr val="bg1">
                <a:lumMod val="75000"/>
              </a:schemeClr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rmAutofit fontScale="85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  <p:sp>
          <p:nvSpPr>
            <p:cNvPr id="84" name="ïśļiḑé">
              <a:extLst>
                <a:ext uri="{FF2B5EF4-FFF2-40B4-BE49-F238E27FC236}">
                  <a16:creationId xmlns:a16="http://schemas.microsoft.com/office/drawing/2014/main" id="{48675EFF-BEA2-489A-9ED1-7DCB7EA5B842}"/>
                </a:ext>
              </a:extLst>
            </p:cNvPr>
            <p:cNvSpPr/>
            <p:nvPr/>
          </p:nvSpPr>
          <p:spPr>
            <a:xfrm>
              <a:off x="6653246" y="975629"/>
              <a:ext cx="248637" cy="163678"/>
            </a:xfrm>
            <a:custGeom>
              <a:avLst/>
              <a:gdLst>
                <a:gd name="connsiteX0" fmla="*/ 424341 w 607145"/>
                <a:gd name="connsiteY0" fmla="*/ 192546 h 399683"/>
                <a:gd name="connsiteX1" fmla="*/ 374104 w 607145"/>
                <a:gd name="connsiteY1" fmla="*/ 200647 h 399683"/>
                <a:gd name="connsiteX2" fmla="*/ 369850 w 607145"/>
                <a:gd name="connsiteY2" fmla="*/ 214854 h 399683"/>
                <a:gd name="connsiteX3" fmla="*/ 384076 w 607145"/>
                <a:gd name="connsiteY3" fmla="*/ 219247 h 399683"/>
                <a:gd name="connsiteX4" fmla="*/ 400942 w 607145"/>
                <a:gd name="connsiteY4" fmla="*/ 213975 h 399683"/>
                <a:gd name="connsiteX5" fmla="*/ 498617 w 607145"/>
                <a:gd name="connsiteY5" fmla="*/ 232429 h 399683"/>
                <a:gd name="connsiteX6" fmla="*/ 539828 w 607145"/>
                <a:gd name="connsiteY6" fmla="*/ 250443 h 399683"/>
                <a:gd name="connsiteX7" fmla="*/ 544668 w 607145"/>
                <a:gd name="connsiteY7" fmla="*/ 251615 h 399683"/>
                <a:gd name="connsiteX8" fmla="*/ 554054 w 607145"/>
                <a:gd name="connsiteY8" fmla="*/ 245903 h 399683"/>
                <a:gd name="connsiteX9" fmla="*/ 549508 w 607145"/>
                <a:gd name="connsiteY9" fmla="*/ 231843 h 399683"/>
                <a:gd name="connsiteX10" fmla="*/ 424341 w 607145"/>
                <a:gd name="connsiteY10" fmla="*/ 192546 h 399683"/>
                <a:gd name="connsiteX11" fmla="*/ 179418 w 607145"/>
                <a:gd name="connsiteY11" fmla="*/ 192544 h 399683"/>
                <a:gd name="connsiteX12" fmla="*/ 54260 w 607145"/>
                <a:gd name="connsiteY12" fmla="*/ 231696 h 399683"/>
                <a:gd name="connsiteX13" fmla="*/ 49714 w 607145"/>
                <a:gd name="connsiteY13" fmla="*/ 245903 h 399683"/>
                <a:gd name="connsiteX14" fmla="*/ 59099 w 607145"/>
                <a:gd name="connsiteY14" fmla="*/ 251615 h 399683"/>
                <a:gd name="connsiteX15" fmla="*/ 63939 w 607145"/>
                <a:gd name="connsiteY15" fmla="*/ 250443 h 399683"/>
                <a:gd name="connsiteX16" fmla="*/ 105147 w 607145"/>
                <a:gd name="connsiteY16" fmla="*/ 232429 h 399683"/>
                <a:gd name="connsiteX17" fmla="*/ 202962 w 607145"/>
                <a:gd name="connsiteY17" fmla="*/ 213975 h 399683"/>
                <a:gd name="connsiteX18" fmla="*/ 219680 w 607145"/>
                <a:gd name="connsiteY18" fmla="*/ 219247 h 399683"/>
                <a:gd name="connsiteX19" fmla="*/ 233905 w 607145"/>
                <a:gd name="connsiteY19" fmla="*/ 214854 h 399683"/>
                <a:gd name="connsiteX20" fmla="*/ 229652 w 607145"/>
                <a:gd name="connsiteY20" fmla="*/ 200647 h 399683"/>
                <a:gd name="connsiteX21" fmla="*/ 179418 w 607145"/>
                <a:gd name="connsiteY21" fmla="*/ 192544 h 399683"/>
                <a:gd name="connsiteX22" fmla="*/ 424341 w 607145"/>
                <a:gd name="connsiteY22" fmla="*/ 126430 h 399683"/>
                <a:gd name="connsiteX23" fmla="*/ 374104 w 607145"/>
                <a:gd name="connsiteY23" fmla="*/ 134448 h 399683"/>
                <a:gd name="connsiteX24" fmla="*/ 369850 w 607145"/>
                <a:gd name="connsiteY24" fmla="*/ 148801 h 399683"/>
                <a:gd name="connsiteX25" fmla="*/ 384076 w 607145"/>
                <a:gd name="connsiteY25" fmla="*/ 153049 h 399683"/>
                <a:gd name="connsiteX26" fmla="*/ 400942 w 607145"/>
                <a:gd name="connsiteY26" fmla="*/ 147922 h 399683"/>
                <a:gd name="connsiteX27" fmla="*/ 498617 w 607145"/>
                <a:gd name="connsiteY27" fmla="*/ 166376 h 399683"/>
                <a:gd name="connsiteX28" fmla="*/ 539828 w 607145"/>
                <a:gd name="connsiteY28" fmla="*/ 184390 h 399683"/>
                <a:gd name="connsiteX29" fmla="*/ 544668 w 607145"/>
                <a:gd name="connsiteY29" fmla="*/ 185562 h 399683"/>
                <a:gd name="connsiteX30" fmla="*/ 554054 w 607145"/>
                <a:gd name="connsiteY30" fmla="*/ 179850 h 399683"/>
                <a:gd name="connsiteX31" fmla="*/ 549508 w 607145"/>
                <a:gd name="connsiteY31" fmla="*/ 165644 h 399683"/>
                <a:gd name="connsiteX32" fmla="*/ 424341 w 607145"/>
                <a:gd name="connsiteY32" fmla="*/ 126430 h 399683"/>
                <a:gd name="connsiteX33" fmla="*/ 179418 w 607145"/>
                <a:gd name="connsiteY33" fmla="*/ 126430 h 399683"/>
                <a:gd name="connsiteX34" fmla="*/ 54260 w 607145"/>
                <a:gd name="connsiteY34" fmla="*/ 165644 h 399683"/>
                <a:gd name="connsiteX35" fmla="*/ 49714 w 607145"/>
                <a:gd name="connsiteY35" fmla="*/ 179850 h 399683"/>
                <a:gd name="connsiteX36" fmla="*/ 59099 w 607145"/>
                <a:gd name="connsiteY36" fmla="*/ 185562 h 399683"/>
                <a:gd name="connsiteX37" fmla="*/ 63939 w 607145"/>
                <a:gd name="connsiteY37" fmla="*/ 184390 h 399683"/>
                <a:gd name="connsiteX38" fmla="*/ 105147 w 607145"/>
                <a:gd name="connsiteY38" fmla="*/ 166376 h 399683"/>
                <a:gd name="connsiteX39" fmla="*/ 202962 w 607145"/>
                <a:gd name="connsiteY39" fmla="*/ 147922 h 399683"/>
                <a:gd name="connsiteX40" fmla="*/ 219680 w 607145"/>
                <a:gd name="connsiteY40" fmla="*/ 153049 h 399683"/>
                <a:gd name="connsiteX41" fmla="*/ 233905 w 607145"/>
                <a:gd name="connsiteY41" fmla="*/ 148801 h 399683"/>
                <a:gd name="connsiteX42" fmla="*/ 229652 w 607145"/>
                <a:gd name="connsiteY42" fmla="*/ 134448 h 399683"/>
                <a:gd name="connsiteX43" fmla="*/ 179418 w 607145"/>
                <a:gd name="connsiteY43" fmla="*/ 126430 h 399683"/>
                <a:gd name="connsiteX44" fmla="*/ 424341 w 607145"/>
                <a:gd name="connsiteY44" fmla="*/ 60293 h 399683"/>
                <a:gd name="connsiteX45" fmla="*/ 374104 w 607145"/>
                <a:gd name="connsiteY45" fmla="*/ 68396 h 399683"/>
                <a:gd name="connsiteX46" fmla="*/ 369850 w 607145"/>
                <a:gd name="connsiteY46" fmla="*/ 82602 h 399683"/>
                <a:gd name="connsiteX47" fmla="*/ 384076 w 607145"/>
                <a:gd name="connsiteY47" fmla="*/ 86996 h 399683"/>
                <a:gd name="connsiteX48" fmla="*/ 400942 w 607145"/>
                <a:gd name="connsiteY48" fmla="*/ 81724 h 399683"/>
                <a:gd name="connsiteX49" fmla="*/ 498471 w 607145"/>
                <a:gd name="connsiteY49" fmla="*/ 100177 h 399683"/>
                <a:gd name="connsiteX50" fmla="*/ 539828 w 607145"/>
                <a:gd name="connsiteY50" fmla="*/ 118192 h 399683"/>
                <a:gd name="connsiteX51" fmla="*/ 544668 w 607145"/>
                <a:gd name="connsiteY51" fmla="*/ 119363 h 399683"/>
                <a:gd name="connsiteX52" fmla="*/ 554054 w 607145"/>
                <a:gd name="connsiteY52" fmla="*/ 113651 h 399683"/>
                <a:gd name="connsiteX53" fmla="*/ 549508 w 607145"/>
                <a:gd name="connsiteY53" fmla="*/ 99445 h 399683"/>
                <a:gd name="connsiteX54" fmla="*/ 424341 w 607145"/>
                <a:gd name="connsiteY54" fmla="*/ 60293 h 399683"/>
                <a:gd name="connsiteX55" fmla="*/ 179418 w 607145"/>
                <a:gd name="connsiteY55" fmla="*/ 60293 h 399683"/>
                <a:gd name="connsiteX56" fmla="*/ 54260 w 607145"/>
                <a:gd name="connsiteY56" fmla="*/ 99445 h 399683"/>
                <a:gd name="connsiteX57" fmla="*/ 49714 w 607145"/>
                <a:gd name="connsiteY57" fmla="*/ 113651 h 399683"/>
                <a:gd name="connsiteX58" fmla="*/ 59099 w 607145"/>
                <a:gd name="connsiteY58" fmla="*/ 119363 h 399683"/>
                <a:gd name="connsiteX59" fmla="*/ 63939 w 607145"/>
                <a:gd name="connsiteY59" fmla="*/ 118192 h 399683"/>
                <a:gd name="connsiteX60" fmla="*/ 105147 w 607145"/>
                <a:gd name="connsiteY60" fmla="*/ 100177 h 399683"/>
                <a:gd name="connsiteX61" fmla="*/ 202962 w 607145"/>
                <a:gd name="connsiteY61" fmla="*/ 81724 h 399683"/>
                <a:gd name="connsiteX62" fmla="*/ 219680 w 607145"/>
                <a:gd name="connsiteY62" fmla="*/ 86996 h 399683"/>
                <a:gd name="connsiteX63" fmla="*/ 233905 w 607145"/>
                <a:gd name="connsiteY63" fmla="*/ 82602 h 399683"/>
                <a:gd name="connsiteX64" fmla="*/ 229652 w 607145"/>
                <a:gd name="connsiteY64" fmla="*/ 68396 h 399683"/>
                <a:gd name="connsiteX65" fmla="*/ 179418 w 607145"/>
                <a:gd name="connsiteY65" fmla="*/ 60293 h 399683"/>
                <a:gd name="connsiteX66" fmla="*/ 402115 w 607145"/>
                <a:gd name="connsiteY66" fmla="*/ 0 h 399683"/>
                <a:gd name="connsiteX67" fmla="*/ 607145 w 607145"/>
                <a:gd name="connsiteY67" fmla="*/ 64295 h 399683"/>
                <a:gd name="connsiteX68" fmla="*/ 607145 w 607145"/>
                <a:gd name="connsiteY68" fmla="*/ 399683 h 399683"/>
                <a:gd name="connsiteX69" fmla="*/ 398449 w 607145"/>
                <a:gd name="connsiteY69" fmla="*/ 341686 h 399683"/>
                <a:gd name="connsiteX70" fmla="*/ 315000 w 607145"/>
                <a:gd name="connsiteY70" fmla="*/ 370538 h 399683"/>
                <a:gd name="connsiteX71" fmla="*/ 313240 w 607145"/>
                <a:gd name="connsiteY71" fmla="*/ 372296 h 399683"/>
                <a:gd name="connsiteX72" fmla="*/ 313240 w 607145"/>
                <a:gd name="connsiteY72" fmla="*/ 50235 h 399683"/>
                <a:gd name="connsiteX73" fmla="*/ 314560 w 607145"/>
                <a:gd name="connsiteY73" fmla="*/ 45988 h 399683"/>
                <a:gd name="connsiteX74" fmla="*/ 402115 w 607145"/>
                <a:gd name="connsiteY74" fmla="*/ 0 h 399683"/>
                <a:gd name="connsiteX75" fmla="*/ 205015 w 607145"/>
                <a:gd name="connsiteY75" fmla="*/ 0 h 399683"/>
                <a:gd name="connsiteX76" fmla="*/ 292564 w 607145"/>
                <a:gd name="connsiteY76" fmla="*/ 45988 h 399683"/>
                <a:gd name="connsiteX77" fmla="*/ 292271 w 607145"/>
                <a:gd name="connsiteY77" fmla="*/ 47013 h 399683"/>
                <a:gd name="connsiteX78" fmla="*/ 292124 w 607145"/>
                <a:gd name="connsiteY78" fmla="*/ 49064 h 399683"/>
                <a:gd name="connsiteX79" fmla="*/ 292124 w 607145"/>
                <a:gd name="connsiteY79" fmla="*/ 370538 h 399683"/>
                <a:gd name="connsiteX80" fmla="*/ 208534 w 607145"/>
                <a:gd name="connsiteY80" fmla="*/ 341686 h 399683"/>
                <a:gd name="connsiteX81" fmla="*/ 0 w 607145"/>
                <a:gd name="connsiteY81" fmla="*/ 399683 h 399683"/>
                <a:gd name="connsiteX82" fmla="*/ 0 w 607145"/>
                <a:gd name="connsiteY82" fmla="*/ 64295 h 399683"/>
                <a:gd name="connsiteX83" fmla="*/ 205015 w 607145"/>
                <a:gd name="connsiteY83" fmla="*/ 0 h 3996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</a:cxnLst>
              <a:rect l="l" t="t" r="r" b="b"/>
              <a:pathLst>
                <a:path w="607145" h="399683">
                  <a:moveTo>
                    <a:pt x="424341" y="192546"/>
                  </a:moveTo>
                  <a:cubicBezTo>
                    <a:pt x="405663" y="191228"/>
                    <a:pt x="388037" y="193178"/>
                    <a:pt x="374104" y="200647"/>
                  </a:cubicBezTo>
                  <a:cubicBezTo>
                    <a:pt x="368970" y="203430"/>
                    <a:pt x="367064" y="209728"/>
                    <a:pt x="369850" y="214854"/>
                  </a:cubicBezTo>
                  <a:cubicBezTo>
                    <a:pt x="372637" y="219980"/>
                    <a:pt x="378943" y="221884"/>
                    <a:pt x="384076" y="219247"/>
                  </a:cubicBezTo>
                  <a:cubicBezTo>
                    <a:pt x="388916" y="216611"/>
                    <a:pt x="394636" y="215000"/>
                    <a:pt x="400942" y="213975"/>
                  </a:cubicBezTo>
                  <a:cubicBezTo>
                    <a:pt x="428514" y="209874"/>
                    <a:pt x="467379" y="220566"/>
                    <a:pt x="498617" y="232429"/>
                  </a:cubicBezTo>
                  <a:cubicBezTo>
                    <a:pt x="515630" y="238873"/>
                    <a:pt x="530442" y="245610"/>
                    <a:pt x="539828" y="250443"/>
                  </a:cubicBezTo>
                  <a:cubicBezTo>
                    <a:pt x="541442" y="251322"/>
                    <a:pt x="543055" y="251615"/>
                    <a:pt x="544668" y="251615"/>
                  </a:cubicBezTo>
                  <a:cubicBezTo>
                    <a:pt x="548481" y="251615"/>
                    <a:pt x="552148" y="249564"/>
                    <a:pt x="554054" y="245903"/>
                  </a:cubicBezTo>
                  <a:cubicBezTo>
                    <a:pt x="556694" y="240777"/>
                    <a:pt x="554641" y="234479"/>
                    <a:pt x="549508" y="231843"/>
                  </a:cubicBezTo>
                  <a:cubicBezTo>
                    <a:pt x="545878" y="229866"/>
                    <a:pt x="480376" y="196501"/>
                    <a:pt x="424341" y="192546"/>
                  </a:cubicBezTo>
                  <a:close/>
                  <a:moveTo>
                    <a:pt x="179418" y="192544"/>
                  </a:moveTo>
                  <a:cubicBezTo>
                    <a:pt x="123386" y="196492"/>
                    <a:pt x="57889" y="229829"/>
                    <a:pt x="54260" y="231696"/>
                  </a:cubicBezTo>
                  <a:cubicBezTo>
                    <a:pt x="49127" y="234479"/>
                    <a:pt x="47074" y="240777"/>
                    <a:pt x="49714" y="245903"/>
                  </a:cubicBezTo>
                  <a:cubicBezTo>
                    <a:pt x="51620" y="249564"/>
                    <a:pt x="55287" y="251615"/>
                    <a:pt x="59099" y="251615"/>
                  </a:cubicBezTo>
                  <a:cubicBezTo>
                    <a:pt x="60713" y="251615"/>
                    <a:pt x="62472" y="251322"/>
                    <a:pt x="63939" y="250443"/>
                  </a:cubicBezTo>
                  <a:cubicBezTo>
                    <a:pt x="73324" y="245610"/>
                    <a:pt x="88136" y="238873"/>
                    <a:pt x="105147" y="232429"/>
                  </a:cubicBezTo>
                  <a:cubicBezTo>
                    <a:pt x="136383" y="220566"/>
                    <a:pt x="175245" y="209874"/>
                    <a:pt x="202962" y="213975"/>
                  </a:cubicBezTo>
                  <a:cubicBezTo>
                    <a:pt x="209121" y="215000"/>
                    <a:pt x="214840" y="216611"/>
                    <a:pt x="219680" y="219247"/>
                  </a:cubicBezTo>
                  <a:cubicBezTo>
                    <a:pt x="224812" y="221884"/>
                    <a:pt x="231118" y="219980"/>
                    <a:pt x="233905" y="214854"/>
                  </a:cubicBezTo>
                  <a:cubicBezTo>
                    <a:pt x="236691" y="209728"/>
                    <a:pt x="234784" y="203430"/>
                    <a:pt x="229652" y="200647"/>
                  </a:cubicBezTo>
                  <a:cubicBezTo>
                    <a:pt x="215720" y="193178"/>
                    <a:pt x="198095" y="191228"/>
                    <a:pt x="179418" y="192544"/>
                  </a:cubicBezTo>
                  <a:close/>
                  <a:moveTo>
                    <a:pt x="424341" y="126430"/>
                  </a:moveTo>
                  <a:cubicBezTo>
                    <a:pt x="405663" y="125093"/>
                    <a:pt x="388037" y="127016"/>
                    <a:pt x="374104" y="134448"/>
                  </a:cubicBezTo>
                  <a:cubicBezTo>
                    <a:pt x="368970" y="137231"/>
                    <a:pt x="367064" y="143675"/>
                    <a:pt x="369850" y="148801"/>
                  </a:cubicBezTo>
                  <a:cubicBezTo>
                    <a:pt x="372637" y="153927"/>
                    <a:pt x="378943" y="155831"/>
                    <a:pt x="384076" y="153049"/>
                  </a:cubicBezTo>
                  <a:cubicBezTo>
                    <a:pt x="388916" y="150559"/>
                    <a:pt x="394636" y="148801"/>
                    <a:pt x="400942" y="147922"/>
                  </a:cubicBezTo>
                  <a:cubicBezTo>
                    <a:pt x="428514" y="143822"/>
                    <a:pt x="467379" y="154513"/>
                    <a:pt x="498617" y="166376"/>
                  </a:cubicBezTo>
                  <a:cubicBezTo>
                    <a:pt x="515630" y="172820"/>
                    <a:pt x="530442" y="179557"/>
                    <a:pt x="539828" y="184390"/>
                  </a:cubicBezTo>
                  <a:cubicBezTo>
                    <a:pt x="541442" y="185123"/>
                    <a:pt x="543055" y="185562"/>
                    <a:pt x="544668" y="185562"/>
                  </a:cubicBezTo>
                  <a:cubicBezTo>
                    <a:pt x="548481" y="185562"/>
                    <a:pt x="552148" y="183512"/>
                    <a:pt x="554054" y="179850"/>
                  </a:cubicBezTo>
                  <a:cubicBezTo>
                    <a:pt x="556694" y="174724"/>
                    <a:pt x="554641" y="168280"/>
                    <a:pt x="549508" y="165644"/>
                  </a:cubicBezTo>
                  <a:cubicBezTo>
                    <a:pt x="545878" y="163777"/>
                    <a:pt x="480376" y="130439"/>
                    <a:pt x="424341" y="126430"/>
                  </a:cubicBezTo>
                  <a:close/>
                  <a:moveTo>
                    <a:pt x="179418" y="126430"/>
                  </a:moveTo>
                  <a:cubicBezTo>
                    <a:pt x="123386" y="130439"/>
                    <a:pt x="57889" y="163777"/>
                    <a:pt x="54260" y="165644"/>
                  </a:cubicBezTo>
                  <a:cubicBezTo>
                    <a:pt x="49127" y="168280"/>
                    <a:pt x="47074" y="174724"/>
                    <a:pt x="49714" y="179850"/>
                  </a:cubicBezTo>
                  <a:cubicBezTo>
                    <a:pt x="51620" y="183512"/>
                    <a:pt x="55287" y="185562"/>
                    <a:pt x="59099" y="185562"/>
                  </a:cubicBezTo>
                  <a:cubicBezTo>
                    <a:pt x="60713" y="185562"/>
                    <a:pt x="62472" y="185123"/>
                    <a:pt x="63939" y="184390"/>
                  </a:cubicBezTo>
                  <a:cubicBezTo>
                    <a:pt x="73324" y="179557"/>
                    <a:pt x="88136" y="172820"/>
                    <a:pt x="105147" y="166376"/>
                  </a:cubicBezTo>
                  <a:cubicBezTo>
                    <a:pt x="136383" y="154513"/>
                    <a:pt x="175245" y="143675"/>
                    <a:pt x="202962" y="147922"/>
                  </a:cubicBezTo>
                  <a:cubicBezTo>
                    <a:pt x="209121" y="148801"/>
                    <a:pt x="214840" y="150412"/>
                    <a:pt x="219680" y="153049"/>
                  </a:cubicBezTo>
                  <a:cubicBezTo>
                    <a:pt x="224812" y="155831"/>
                    <a:pt x="231265" y="153927"/>
                    <a:pt x="233905" y="148801"/>
                  </a:cubicBezTo>
                  <a:cubicBezTo>
                    <a:pt x="236691" y="143675"/>
                    <a:pt x="234784" y="137231"/>
                    <a:pt x="229652" y="134448"/>
                  </a:cubicBezTo>
                  <a:cubicBezTo>
                    <a:pt x="215720" y="127016"/>
                    <a:pt x="198095" y="125093"/>
                    <a:pt x="179418" y="126430"/>
                  </a:cubicBezTo>
                  <a:close/>
                  <a:moveTo>
                    <a:pt x="424341" y="60293"/>
                  </a:moveTo>
                  <a:cubicBezTo>
                    <a:pt x="405663" y="58977"/>
                    <a:pt x="388037" y="60927"/>
                    <a:pt x="374104" y="68396"/>
                  </a:cubicBezTo>
                  <a:cubicBezTo>
                    <a:pt x="368970" y="71179"/>
                    <a:pt x="367064" y="77476"/>
                    <a:pt x="369850" y="82602"/>
                  </a:cubicBezTo>
                  <a:cubicBezTo>
                    <a:pt x="372637" y="87728"/>
                    <a:pt x="378943" y="89632"/>
                    <a:pt x="384076" y="86996"/>
                  </a:cubicBezTo>
                  <a:cubicBezTo>
                    <a:pt x="388916" y="84360"/>
                    <a:pt x="394636" y="82749"/>
                    <a:pt x="400942" y="81724"/>
                  </a:cubicBezTo>
                  <a:cubicBezTo>
                    <a:pt x="428514" y="77623"/>
                    <a:pt x="467379" y="88314"/>
                    <a:pt x="498471" y="100177"/>
                  </a:cubicBezTo>
                  <a:cubicBezTo>
                    <a:pt x="515630" y="106621"/>
                    <a:pt x="530442" y="113358"/>
                    <a:pt x="539828" y="118192"/>
                  </a:cubicBezTo>
                  <a:cubicBezTo>
                    <a:pt x="541442" y="119070"/>
                    <a:pt x="543055" y="119363"/>
                    <a:pt x="544668" y="119363"/>
                  </a:cubicBezTo>
                  <a:cubicBezTo>
                    <a:pt x="548481" y="119363"/>
                    <a:pt x="552148" y="117313"/>
                    <a:pt x="554054" y="113651"/>
                  </a:cubicBezTo>
                  <a:cubicBezTo>
                    <a:pt x="556694" y="108525"/>
                    <a:pt x="554641" y="102228"/>
                    <a:pt x="549508" y="99445"/>
                  </a:cubicBezTo>
                  <a:cubicBezTo>
                    <a:pt x="545878" y="97578"/>
                    <a:pt x="480376" y="64240"/>
                    <a:pt x="424341" y="60293"/>
                  </a:cubicBezTo>
                  <a:close/>
                  <a:moveTo>
                    <a:pt x="179418" y="60293"/>
                  </a:moveTo>
                  <a:cubicBezTo>
                    <a:pt x="123386" y="64240"/>
                    <a:pt x="57889" y="97578"/>
                    <a:pt x="54260" y="99445"/>
                  </a:cubicBezTo>
                  <a:cubicBezTo>
                    <a:pt x="49127" y="102228"/>
                    <a:pt x="47074" y="108525"/>
                    <a:pt x="49714" y="113651"/>
                  </a:cubicBezTo>
                  <a:cubicBezTo>
                    <a:pt x="51620" y="117313"/>
                    <a:pt x="55287" y="119363"/>
                    <a:pt x="59099" y="119363"/>
                  </a:cubicBezTo>
                  <a:cubicBezTo>
                    <a:pt x="60713" y="119363"/>
                    <a:pt x="62472" y="119070"/>
                    <a:pt x="63939" y="118192"/>
                  </a:cubicBezTo>
                  <a:cubicBezTo>
                    <a:pt x="73324" y="113358"/>
                    <a:pt x="88136" y="106621"/>
                    <a:pt x="105147" y="100177"/>
                  </a:cubicBezTo>
                  <a:cubicBezTo>
                    <a:pt x="136383" y="88314"/>
                    <a:pt x="175245" y="77623"/>
                    <a:pt x="202962" y="81724"/>
                  </a:cubicBezTo>
                  <a:cubicBezTo>
                    <a:pt x="209121" y="82749"/>
                    <a:pt x="214840" y="84360"/>
                    <a:pt x="219680" y="86996"/>
                  </a:cubicBezTo>
                  <a:cubicBezTo>
                    <a:pt x="224812" y="89632"/>
                    <a:pt x="231265" y="87728"/>
                    <a:pt x="233905" y="82602"/>
                  </a:cubicBezTo>
                  <a:cubicBezTo>
                    <a:pt x="236691" y="77476"/>
                    <a:pt x="234784" y="71179"/>
                    <a:pt x="229652" y="68396"/>
                  </a:cubicBezTo>
                  <a:cubicBezTo>
                    <a:pt x="215720" y="60927"/>
                    <a:pt x="198095" y="58977"/>
                    <a:pt x="179418" y="60293"/>
                  </a:cubicBezTo>
                  <a:close/>
                  <a:moveTo>
                    <a:pt x="402115" y="0"/>
                  </a:moveTo>
                  <a:cubicBezTo>
                    <a:pt x="454179" y="0"/>
                    <a:pt x="523109" y="21676"/>
                    <a:pt x="607145" y="64295"/>
                  </a:cubicBezTo>
                  <a:lnTo>
                    <a:pt x="607145" y="399683"/>
                  </a:lnTo>
                  <a:cubicBezTo>
                    <a:pt x="570187" y="382548"/>
                    <a:pt x="474858" y="341686"/>
                    <a:pt x="398449" y="341686"/>
                  </a:cubicBezTo>
                  <a:cubicBezTo>
                    <a:pt x="356944" y="341686"/>
                    <a:pt x="331132" y="353988"/>
                    <a:pt x="315000" y="370538"/>
                  </a:cubicBezTo>
                  <a:cubicBezTo>
                    <a:pt x="314413" y="371124"/>
                    <a:pt x="313827" y="371710"/>
                    <a:pt x="313240" y="372296"/>
                  </a:cubicBezTo>
                  <a:lnTo>
                    <a:pt x="313240" y="50235"/>
                  </a:lnTo>
                  <a:cubicBezTo>
                    <a:pt x="313387" y="49356"/>
                    <a:pt x="313827" y="47892"/>
                    <a:pt x="314560" y="45988"/>
                  </a:cubicBezTo>
                  <a:cubicBezTo>
                    <a:pt x="319400" y="33100"/>
                    <a:pt x="338319" y="0"/>
                    <a:pt x="402115" y="0"/>
                  </a:cubicBezTo>
                  <a:close/>
                  <a:moveTo>
                    <a:pt x="205015" y="0"/>
                  </a:moveTo>
                  <a:cubicBezTo>
                    <a:pt x="268954" y="0"/>
                    <a:pt x="287725" y="33246"/>
                    <a:pt x="292564" y="45988"/>
                  </a:cubicBezTo>
                  <a:cubicBezTo>
                    <a:pt x="292417" y="46574"/>
                    <a:pt x="292271" y="47013"/>
                    <a:pt x="292271" y="47013"/>
                  </a:cubicBezTo>
                  <a:cubicBezTo>
                    <a:pt x="292124" y="47745"/>
                    <a:pt x="292124" y="48331"/>
                    <a:pt x="292124" y="49064"/>
                  </a:cubicBezTo>
                  <a:lnTo>
                    <a:pt x="292124" y="370538"/>
                  </a:lnTo>
                  <a:cubicBezTo>
                    <a:pt x="275993" y="353988"/>
                    <a:pt x="250183" y="341686"/>
                    <a:pt x="208534" y="341686"/>
                  </a:cubicBezTo>
                  <a:cubicBezTo>
                    <a:pt x="132277" y="341686"/>
                    <a:pt x="36809" y="382548"/>
                    <a:pt x="0" y="399683"/>
                  </a:cubicBezTo>
                  <a:lnTo>
                    <a:pt x="0" y="64295"/>
                  </a:lnTo>
                  <a:cubicBezTo>
                    <a:pt x="84030" y="21676"/>
                    <a:pt x="152955" y="0"/>
                    <a:pt x="205015" y="0"/>
                  </a:cubicBezTo>
                  <a:close/>
                </a:path>
              </a:pathLst>
            </a:cu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rmAutofit fontScale="25000" lnSpcReduction="2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Microsoft YaHei"/>
                <a:cs typeface="+mn-ea"/>
              </a:endParaRPr>
            </a:p>
          </p:txBody>
        </p:sp>
      </p:grpSp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C93674D7-0279-4C99-9752-41ADBBA46CDA}"/>
              </a:ext>
            </a:extLst>
          </p:cNvPr>
          <p:cNvCxnSpPr>
            <a:cxnSpLocks/>
          </p:cNvCxnSpPr>
          <p:nvPr/>
        </p:nvCxnSpPr>
        <p:spPr>
          <a:xfrm>
            <a:off x="6903867" y="1895439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>
            <a:extLst>
              <a:ext uri="{FF2B5EF4-FFF2-40B4-BE49-F238E27FC236}">
                <a16:creationId xmlns:a16="http://schemas.microsoft.com/office/drawing/2014/main" id="{A388012E-A1F0-403D-97D5-EC915AA4165F}"/>
              </a:ext>
            </a:extLst>
          </p:cNvPr>
          <p:cNvCxnSpPr>
            <a:cxnSpLocks/>
          </p:cNvCxnSpPr>
          <p:nvPr/>
        </p:nvCxnSpPr>
        <p:spPr>
          <a:xfrm>
            <a:off x="7148519" y="2844052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A8581EA-4329-4F98-AE2B-8D273877870F}"/>
              </a:ext>
            </a:extLst>
          </p:cNvPr>
          <p:cNvCxnSpPr>
            <a:cxnSpLocks/>
          </p:cNvCxnSpPr>
          <p:nvPr/>
        </p:nvCxnSpPr>
        <p:spPr>
          <a:xfrm>
            <a:off x="7286082" y="3792665"/>
            <a:ext cx="3798745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>
            <a:extLst>
              <a:ext uri="{FF2B5EF4-FFF2-40B4-BE49-F238E27FC236}">
                <a16:creationId xmlns:a16="http://schemas.microsoft.com/office/drawing/2014/main" id="{09031938-941C-40FE-87F7-33AE6BEABDED}"/>
              </a:ext>
            </a:extLst>
          </p:cNvPr>
          <p:cNvCxnSpPr>
            <a:cxnSpLocks/>
          </p:cNvCxnSpPr>
          <p:nvPr/>
        </p:nvCxnSpPr>
        <p:spPr>
          <a:xfrm flipV="1">
            <a:off x="7148519" y="5687641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E069E8F6-4409-4B8C-8F8C-B9E6E84BA77B}"/>
              </a:ext>
            </a:extLst>
          </p:cNvPr>
          <p:cNvCxnSpPr>
            <a:cxnSpLocks/>
          </p:cNvCxnSpPr>
          <p:nvPr/>
        </p:nvCxnSpPr>
        <p:spPr>
          <a:xfrm flipV="1">
            <a:off x="7286082" y="4739028"/>
            <a:ext cx="3798000" cy="0"/>
          </a:xfrm>
          <a:prstGeom prst="line">
            <a:avLst/>
          </a:prstGeom>
          <a:ln w="12700" cap="rnd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396FFB86-04FA-457C-A1D0-17FCB8673C9E}"/>
              </a:ext>
            </a:extLst>
          </p:cNvPr>
          <p:cNvGrpSpPr/>
          <p:nvPr/>
        </p:nvGrpSpPr>
        <p:grpSpPr>
          <a:xfrm>
            <a:off x="6960434" y="1282784"/>
            <a:ext cx="817163" cy="732782"/>
            <a:chOff x="7575067" y="723491"/>
            <a:chExt cx="817163" cy="732782"/>
          </a:xfrm>
        </p:grpSpPr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FE8EB9BC-FBA9-4C82-8FFF-6F377A6E3639}"/>
                </a:ext>
              </a:extLst>
            </p:cNvPr>
            <p:cNvSpPr txBox="1"/>
            <p:nvPr/>
          </p:nvSpPr>
          <p:spPr>
            <a:xfrm>
              <a:off x="7575067" y="748387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01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ACAB0F79-B2DC-4159-A5E5-74B98F7E7859}"/>
                </a:ext>
              </a:extLst>
            </p:cNvPr>
            <p:cNvSpPr txBox="1"/>
            <p:nvPr/>
          </p:nvSpPr>
          <p:spPr>
            <a:xfrm>
              <a:off x="7592006" y="723491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01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FB0B253D-26D6-49FB-BE1B-91B4170C5859}"/>
              </a:ext>
            </a:extLst>
          </p:cNvPr>
          <p:cNvGrpSpPr/>
          <p:nvPr/>
        </p:nvGrpSpPr>
        <p:grpSpPr>
          <a:xfrm>
            <a:off x="7242947" y="2227607"/>
            <a:ext cx="817163" cy="732782"/>
            <a:chOff x="7857580" y="1668314"/>
            <a:chExt cx="817163" cy="732782"/>
          </a:xfrm>
        </p:grpSpPr>
        <p:sp>
          <p:nvSpPr>
            <p:cNvPr id="95" name="文本框 94">
              <a:extLst>
                <a:ext uri="{FF2B5EF4-FFF2-40B4-BE49-F238E27FC236}">
                  <a16:creationId xmlns:a16="http://schemas.microsoft.com/office/drawing/2014/main" id="{4F124A12-56C1-48BB-A606-81F9003A23C9}"/>
                </a:ext>
              </a:extLst>
            </p:cNvPr>
            <p:cNvSpPr txBox="1"/>
            <p:nvPr/>
          </p:nvSpPr>
          <p:spPr>
            <a:xfrm>
              <a:off x="7857580" y="1693210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02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6" name="文本框 95">
              <a:extLst>
                <a:ext uri="{FF2B5EF4-FFF2-40B4-BE49-F238E27FC236}">
                  <a16:creationId xmlns:a16="http://schemas.microsoft.com/office/drawing/2014/main" id="{F1AF35F8-2F47-47FF-838C-42CDC73EFE0F}"/>
                </a:ext>
              </a:extLst>
            </p:cNvPr>
            <p:cNvSpPr txBox="1"/>
            <p:nvPr/>
          </p:nvSpPr>
          <p:spPr>
            <a:xfrm>
              <a:off x="7874519" y="1668314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02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8484C454-B0BF-48F2-BA39-E6201123CFF2}"/>
              </a:ext>
            </a:extLst>
          </p:cNvPr>
          <p:cNvGrpSpPr/>
          <p:nvPr/>
        </p:nvGrpSpPr>
        <p:grpSpPr>
          <a:xfrm>
            <a:off x="7429359" y="3176760"/>
            <a:ext cx="817163" cy="732782"/>
            <a:chOff x="8043992" y="2617467"/>
            <a:chExt cx="817163" cy="732782"/>
          </a:xfrm>
        </p:grpSpPr>
        <p:sp>
          <p:nvSpPr>
            <p:cNvPr id="98" name="文本框 97">
              <a:extLst>
                <a:ext uri="{FF2B5EF4-FFF2-40B4-BE49-F238E27FC236}">
                  <a16:creationId xmlns:a16="http://schemas.microsoft.com/office/drawing/2014/main" id="{F4E6D3BF-B08B-4984-928F-5C2C0D33E76C}"/>
                </a:ext>
              </a:extLst>
            </p:cNvPr>
            <p:cNvSpPr txBox="1"/>
            <p:nvPr/>
          </p:nvSpPr>
          <p:spPr>
            <a:xfrm>
              <a:off x="8043992" y="2642363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03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99" name="文本框 98">
              <a:extLst>
                <a:ext uri="{FF2B5EF4-FFF2-40B4-BE49-F238E27FC236}">
                  <a16:creationId xmlns:a16="http://schemas.microsoft.com/office/drawing/2014/main" id="{BEA9C7F9-78F6-4599-9D99-42CF0CBC626E}"/>
                </a:ext>
              </a:extLst>
            </p:cNvPr>
            <p:cNvSpPr txBox="1"/>
            <p:nvPr/>
          </p:nvSpPr>
          <p:spPr>
            <a:xfrm>
              <a:off x="8060931" y="2617467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03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5EF72BCB-9C09-48D8-B735-11537DB31844}"/>
              </a:ext>
            </a:extLst>
          </p:cNvPr>
          <p:cNvGrpSpPr/>
          <p:nvPr/>
        </p:nvGrpSpPr>
        <p:grpSpPr>
          <a:xfrm>
            <a:off x="7429359" y="4121712"/>
            <a:ext cx="817163" cy="732782"/>
            <a:chOff x="8043992" y="3562419"/>
            <a:chExt cx="817163" cy="732782"/>
          </a:xfrm>
        </p:grpSpPr>
        <p:sp>
          <p:nvSpPr>
            <p:cNvPr id="101" name="文本框 100">
              <a:extLst>
                <a:ext uri="{FF2B5EF4-FFF2-40B4-BE49-F238E27FC236}">
                  <a16:creationId xmlns:a16="http://schemas.microsoft.com/office/drawing/2014/main" id="{E6392231-4727-4271-BCC8-374E81E027CB}"/>
                </a:ext>
              </a:extLst>
            </p:cNvPr>
            <p:cNvSpPr txBox="1"/>
            <p:nvPr/>
          </p:nvSpPr>
          <p:spPr>
            <a:xfrm>
              <a:off x="8043992" y="3587315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04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102" name="文本框 101">
              <a:extLst>
                <a:ext uri="{FF2B5EF4-FFF2-40B4-BE49-F238E27FC236}">
                  <a16:creationId xmlns:a16="http://schemas.microsoft.com/office/drawing/2014/main" id="{7F0F6B2E-C6F1-4657-B42B-3955710EDD6D}"/>
                </a:ext>
              </a:extLst>
            </p:cNvPr>
            <p:cNvSpPr txBox="1"/>
            <p:nvPr/>
          </p:nvSpPr>
          <p:spPr>
            <a:xfrm>
              <a:off x="8060931" y="3562419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04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  <p:grpSp>
        <p:nvGrpSpPr>
          <p:cNvPr id="103" name="组合 102">
            <a:extLst>
              <a:ext uri="{FF2B5EF4-FFF2-40B4-BE49-F238E27FC236}">
                <a16:creationId xmlns:a16="http://schemas.microsoft.com/office/drawing/2014/main" id="{EBDE7E0D-5DFF-4822-98B5-4185F75B97C5}"/>
              </a:ext>
            </a:extLst>
          </p:cNvPr>
          <p:cNvGrpSpPr/>
          <p:nvPr/>
        </p:nvGrpSpPr>
        <p:grpSpPr>
          <a:xfrm>
            <a:off x="7242947" y="5066611"/>
            <a:ext cx="817163" cy="732782"/>
            <a:chOff x="7857580" y="4507318"/>
            <a:chExt cx="817163" cy="732782"/>
          </a:xfrm>
        </p:grpSpPr>
        <p:sp>
          <p:nvSpPr>
            <p:cNvPr id="104" name="文本框 103">
              <a:extLst>
                <a:ext uri="{FF2B5EF4-FFF2-40B4-BE49-F238E27FC236}">
                  <a16:creationId xmlns:a16="http://schemas.microsoft.com/office/drawing/2014/main" id="{5C94896A-48FE-4CF7-8FB7-939262906258}"/>
                </a:ext>
              </a:extLst>
            </p:cNvPr>
            <p:cNvSpPr txBox="1"/>
            <p:nvPr/>
          </p:nvSpPr>
          <p:spPr>
            <a:xfrm>
              <a:off x="7857580" y="4532214"/>
              <a:ext cx="787395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0" i="0" u="none" strike="noStrike" kern="1200" cap="none" spc="0" normalizeH="0" baseline="0" noProof="0" dirty="0">
                  <a:ln>
                    <a:noFill/>
                  </a:ln>
                  <a:pattFill prst="narHorz">
                    <a:fgClr>
                      <a:prstClr val="white">
                        <a:lumMod val="75000"/>
                      </a:prstClr>
                    </a:fgClr>
                    <a:bgClr>
                      <a:prstClr val="white"/>
                    </a:bgClr>
                  </a:patt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05</a:t>
              </a:r>
              <a:endParaRPr kumimoji="0" lang="zh-CN" altLang="en-US" sz="4000" b="0" i="0" u="none" strike="noStrike" kern="1200" cap="none" spc="0" normalizeH="0" baseline="0" noProof="0" dirty="0">
                <a:ln>
                  <a:noFill/>
                </a:ln>
                <a:pattFill prst="narHorz">
                  <a:fgClr>
                    <a:prstClr val="white">
                      <a:lumMod val="75000"/>
                    </a:prst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  <p:sp>
          <p:nvSpPr>
            <p:cNvPr id="105" name="文本框 104">
              <a:extLst>
                <a:ext uri="{FF2B5EF4-FFF2-40B4-BE49-F238E27FC236}">
                  <a16:creationId xmlns:a16="http://schemas.microsoft.com/office/drawing/2014/main" id="{ABC2E59C-BD7D-4D50-B3BA-ED3A8B465992}"/>
                </a:ext>
              </a:extLst>
            </p:cNvPr>
            <p:cNvSpPr txBox="1"/>
            <p:nvPr/>
          </p:nvSpPr>
          <p:spPr>
            <a:xfrm>
              <a:off x="7874519" y="4507318"/>
              <a:ext cx="800224" cy="707886"/>
            </a:xfrm>
            <a:prstGeom prst="rect">
              <a:avLst/>
            </a:prstGeom>
            <a:noFill/>
          </p:spPr>
          <p:txBody>
            <a:bodyPr wrap="square" lIns="0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4000" b="1" i="0" u="none" strike="noStrike" kern="1200" cap="none" spc="0" normalizeH="0" baseline="0" noProof="0" dirty="0">
                  <a:ln>
                    <a:noFill/>
                  </a:ln>
                  <a:solidFill>
                    <a:srgbClr val="FFCC00"/>
                  </a:solidFill>
                  <a:effectLst/>
                  <a:uLnTx/>
                  <a:uFillTx/>
                  <a:latin typeface="Microsoft YaHei"/>
                  <a:ea typeface="Microsoft YaHei"/>
                  <a:cs typeface="+mn-ea"/>
                </a:rPr>
                <a:t>05</a:t>
              </a:r>
              <a:endParaRPr kumimoji="0" lang="zh-CN" altLang="en-US" sz="4000" b="1" i="0" u="none" strike="noStrike" kern="1200" cap="none" spc="0" normalizeH="0" baseline="0" noProof="0" dirty="0">
                <a:ln>
                  <a:noFill/>
                </a:ln>
                <a:solidFill>
                  <a:srgbClr val="FFCC00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2938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3D43D3E-D772-45D6-A8AD-3322CF255BF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-190501" y="4189677"/>
            <a:ext cx="5368944" cy="725488"/>
          </a:xfrm>
        </p:spPr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理论基础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82A945D-8056-474A-88BE-D441812C0446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063C6493-C7B8-48B4-ABB1-A0F18F9F749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2592" t="13433" r="22592" b="26261"/>
          <a:stretch>
            <a:fillRect/>
          </a:stretch>
        </p:blipFill>
        <p:spPr>
          <a:xfrm>
            <a:off x="904820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19F69E1-936F-B7A2-1AE6-03CFAEBA12F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28892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910EFAE-C8FA-436D-8F61-E91C8723F58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理论基础</a:t>
            </a:r>
            <a:endParaRPr lang="en-US" altLang="zh-CN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DF6A9FF-9FD6-41F7-91DF-99F1B520CE7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r>
              <a:rPr lang="en-US" altLang="zh-CN" dirty="0"/>
              <a:t>Mice_hao</a:t>
            </a:r>
            <a:endParaRPr lang="zh-CN" altLang="en-US" dirty="0"/>
          </a:p>
        </p:txBody>
      </p:sp>
      <p:sp>
        <p:nvSpPr>
          <p:cNvPr id="8" name="日期占位符 7">
            <a:extLst>
              <a:ext uri="{FF2B5EF4-FFF2-40B4-BE49-F238E27FC236}">
                <a16:creationId xmlns:a16="http://schemas.microsoft.com/office/drawing/2014/main" id="{B01BDE69-A2D3-40FE-86D2-5C7A5A722C82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r>
              <a:rPr lang="zh-CN" altLang="en-US" i="1" spc="300" dirty="0">
                <a:solidFill>
                  <a:schemeClr val="accent1"/>
                </a:solidFill>
                <a:latin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E818B60-22BE-40BF-ADC5-A9BE47600F20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624381B7-F576-F028-02D5-100A1E360C79}"/>
                  </a:ext>
                </a:extLst>
              </p:cNvPr>
              <p:cNvSpPr txBox="1"/>
              <p:nvPr/>
            </p:nvSpPr>
            <p:spPr>
              <a:xfrm>
                <a:off x="7624687" y="1570957"/>
                <a:ext cx="4518609" cy="56547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/>
                        <m:t>𝑦</m:t>
                      </m:r>
                      <m:r>
                        <a:rPr lang="en-US" altLang="zh-CN" i="1"/>
                        <m:t>=</m:t>
                      </m:r>
                      <m:r>
                        <a:rPr lang="en-US" altLang="zh-CN" i="1"/>
                        <m:t>𝜎</m:t>
                      </m:r>
                      <m:r>
                        <a:rPr lang="en-US" altLang="zh-CN" i="1"/>
                        <m:t>(</m:t>
                      </m:r>
                      <m:sSup>
                        <m:sSupPr>
                          <m:ctrlPr>
                            <a:rPr lang="zh-CN" altLang="zh-CN" i="1"/>
                          </m:ctrlPr>
                        </m:sSupPr>
                        <m:e>
                          <m:r>
                            <a:rPr lang="en-US" altLang="zh-CN" i="1"/>
                            <m:t>𝑤</m:t>
                          </m:r>
                        </m:e>
                        <m:sup>
                          <m:r>
                            <a:rPr lang="en-US" altLang="zh-CN" i="1"/>
                            <m:t>(</m:t>
                          </m:r>
                          <m:r>
                            <a:rPr lang="en-US" altLang="zh-CN" i="1"/>
                            <m:t>𝑛</m:t>
                          </m:r>
                          <m:r>
                            <a:rPr lang="en-US" altLang="zh-CN" i="1"/>
                            <m:t>)</m:t>
                          </m:r>
                        </m:sup>
                      </m:sSup>
                      <m:r>
                        <a:rPr lang="en-US" altLang="zh-CN" i="1"/>
                        <m:t>𝜎</m:t>
                      </m:r>
                      <m:r>
                        <a:rPr lang="en-US" altLang="zh-CN" i="1"/>
                        <m:t>(</m:t>
                      </m:r>
                      <m:sSup>
                        <m:sSupPr>
                          <m:ctrlPr>
                            <a:rPr lang="zh-CN" altLang="zh-CN" i="1"/>
                          </m:ctrlPr>
                        </m:sSupPr>
                        <m:e>
                          <m:r>
                            <a:rPr lang="en-US" altLang="zh-CN" i="1"/>
                            <m:t>𝑤</m:t>
                          </m:r>
                        </m:e>
                        <m:sup>
                          <m:r>
                            <a:rPr lang="en-US" altLang="zh-CN" i="1"/>
                            <m:t>(</m:t>
                          </m:r>
                          <m:r>
                            <a:rPr lang="en-US" altLang="zh-CN" i="1"/>
                            <m:t>𝑛</m:t>
                          </m:r>
                          <m:r>
                            <a:rPr lang="en-US" altLang="zh-CN" i="1"/>
                            <m:t>−1)</m:t>
                          </m:r>
                        </m:sup>
                      </m:sSup>
                      <m:r>
                        <a:rPr lang="en-US" altLang="zh-CN" i="1"/>
                        <m:t>𝜎</m:t>
                      </m:r>
                      <m:r>
                        <a:rPr lang="en-US" altLang="zh-CN" i="1"/>
                        <m:t>(....)+</m:t>
                      </m:r>
                      <m:sSup>
                        <m:sSupPr>
                          <m:ctrlPr>
                            <a:rPr lang="zh-CN" altLang="zh-CN" i="1"/>
                          </m:ctrlPr>
                        </m:sSupPr>
                        <m:e>
                          <m:r>
                            <a:rPr lang="en-US" altLang="zh-CN" i="1"/>
                            <m:t>𝑏</m:t>
                          </m:r>
                        </m:e>
                        <m:sup>
                          <m:r>
                            <a:rPr lang="en-US" altLang="zh-CN" i="1"/>
                            <m:t>(</m:t>
                          </m:r>
                          <m:r>
                            <a:rPr lang="en-US" altLang="zh-CN" i="1"/>
                            <m:t>𝑛</m:t>
                          </m:r>
                          <m:r>
                            <a:rPr lang="en-US" altLang="zh-CN" i="1"/>
                            <m:t>−1)</m:t>
                          </m:r>
                        </m:sup>
                      </m:sSup>
                      <m:r>
                        <a:rPr lang="en-US" altLang="zh-CN" i="1"/>
                        <m:t>)+</m:t>
                      </m:r>
                      <m:sSup>
                        <m:sSupPr>
                          <m:ctrlPr>
                            <a:rPr lang="zh-CN" altLang="zh-CN" i="1"/>
                          </m:ctrlPr>
                        </m:sSupPr>
                        <m:e>
                          <m:r>
                            <a:rPr lang="en-US" altLang="zh-CN" i="1"/>
                            <m:t>𝑏</m:t>
                          </m:r>
                        </m:e>
                        <m:sup>
                          <m:r>
                            <a:rPr lang="en-US" altLang="zh-CN" i="1"/>
                            <m:t>(</m:t>
                          </m:r>
                          <m:r>
                            <a:rPr lang="en-US" altLang="zh-CN" i="1"/>
                            <m:t>𝑛</m:t>
                          </m:r>
                          <m:r>
                            <a:rPr lang="en-US" altLang="zh-CN" i="1"/>
                            <m:t>)</m:t>
                          </m:r>
                        </m:sup>
                      </m:sSup>
                      <m:r>
                        <a:rPr lang="en-US" altLang="zh-CN" i="1"/>
                        <m:t>)</m:t>
                      </m:r>
                    </m:oMath>
                  </m:oMathPara>
                </a14:m>
                <a:endParaRPr lang="zh-CN" altLang="zh-CN" dirty="0"/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624381B7-F576-F028-02D5-100A1E360C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24687" y="1570957"/>
                <a:ext cx="4518609" cy="565476"/>
              </a:xfrm>
              <a:prstGeom prst="rect">
                <a:avLst/>
              </a:prstGeom>
              <a:blipFill>
                <a:blip r:embed="rId4"/>
                <a:stretch>
                  <a:fillRect l="-135" t="-3261" r="-8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AutoShape 6" descr="MLP">
            <a:extLst>
              <a:ext uri="{FF2B5EF4-FFF2-40B4-BE49-F238E27FC236}">
                <a16:creationId xmlns:a16="http://schemas.microsoft.com/office/drawing/2014/main" id="{20E9379A-9DB5-CD4F-B10C-0503DC7EA2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BA082613-612B-1260-5CC5-CD07842A67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4935" y="1221496"/>
            <a:ext cx="7261242" cy="4719807"/>
          </a:xfrm>
          <a:prstGeom prst="rect">
            <a:avLst/>
          </a:prstGeom>
        </p:spPr>
      </p:pic>
      <p:sp>
        <p:nvSpPr>
          <p:cNvPr id="49" name="文本框 48">
            <a:extLst>
              <a:ext uri="{FF2B5EF4-FFF2-40B4-BE49-F238E27FC236}">
                <a16:creationId xmlns:a16="http://schemas.microsoft.com/office/drawing/2014/main" id="{8E5B5125-006E-8057-39C1-769D3E543DAA}"/>
              </a:ext>
            </a:extLst>
          </p:cNvPr>
          <p:cNvSpPr txBox="1"/>
          <p:nvPr/>
        </p:nvSpPr>
        <p:spPr>
          <a:xfrm>
            <a:off x="7578736" y="1096793"/>
            <a:ext cx="1636285" cy="368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前向传播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EAE7BC26-1F91-E619-76D3-02BD6A7DAD92}"/>
              </a:ext>
            </a:extLst>
          </p:cNvPr>
          <p:cNvSpPr txBox="1"/>
          <p:nvPr/>
        </p:nvSpPr>
        <p:spPr>
          <a:xfrm>
            <a:off x="7578736" y="2466453"/>
            <a:ext cx="1636285" cy="368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反向传播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A0EB1549-1EB3-BE7E-ACC2-49E3317BDB34}"/>
                  </a:ext>
                </a:extLst>
              </p:cNvPr>
              <p:cNvSpPr txBox="1"/>
              <p:nvPr/>
            </p:nvSpPr>
            <p:spPr>
              <a:xfrm>
                <a:off x="5676947" y="2964007"/>
                <a:ext cx="6094520" cy="7878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A0EB1549-1EB3-BE7E-ACC2-49E3317BDB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76947" y="2964007"/>
                <a:ext cx="6094520" cy="78784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75A23F12-928C-5849-5864-7F6C16DA8B60}"/>
                  </a:ext>
                </a:extLst>
              </p:cNvPr>
              <p:cNvSpPr txBox="1"/>
              <p:nvPr/>
            </p:nvSpPr>
            <p:spPr>
              <a:xfrm>
                <a:off x="5349618" y="3812010"/>
                <a:ext cx="6094520" cy="7878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𝐸</m:t>
                          </m:r>
                        </m:num>
                        <m:den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𝜕</m:t>
                          </m:r>
                          <m:sSubSup>
                            <m:sSubSup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b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  <m:sup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</m:d>
                            </m:sup>
                          </m:sSubSup>
                        </m:den>
                      </m:f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75A23F12-928C-5849-5864-7F6C16DA8B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49618" y="3812010"/>
                <a:ext cx="6094520" cy="78784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CAEF953A-8EA4-EDC7-F9C9-5CB029921CF6}"/>
                  </a:ext>
                </a:extLst>
              </p:cNvPr>
              <p:cNvSpPr txBox="1"/>
              <p:nvPr/>
            </p:nvSpPr>
            <p:spPr>
              <a:xfrm>
                <a:off x="6708715" y="4747907"/>
                <a:ext cx="6094520" cy="13408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𝛿</m:t>
                          </m:r>
                        </m:e>
                        <m:sup>
                          <m:d>
                            <m:d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e>
                          </m:d>
                        </m:sup>
                      </m:sSup>
                      <m:r>
                        <a:rPr lang="zh-CN" altLang="en-US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zh-CN" altLang="en-U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sSup>
                                <m:sSupPr>
                                  <m:ctrlPr>
                                    <a:rPr lang="zh-CN" altLang="en-U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𝑧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</m:e>
                                      </m:d>
                                    </m:sup>
                                  </m:sSup>
                                </m:e>
                              </m:d>
                              <m:d>
                                <m:dPr>
                                  <m:endChr m:val=",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zh-CN" altLang="en-US" i="1" smtClean="0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begChr m:val=""/>
                                          <m:ctrlPr>
                                            <a:rPr lang="zh-CN" altLang="en-US" i="1" smtClean="0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p>
                                            <m:sSupPr>
                                              <m:ctrlPr>
                                                <a:rPr lang="zh-CN" alt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p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p>
                                              <m:d>
                                                <m:dPr>
                                                  <m:ctrlPr>
                                                    <a:rPr lang="zh-CN" altLang="en-US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dPr>
                                                <m:e>
                                                  <m:r>
                                                    <a:rPr lang="zh-CN" altLang="en-US" i="1">
                                                      <a:latin typeface="Cambria Math" panose="02040503050406030204" pitchFamily="18" charset="0"/>
                                                    </a:rPr>
                                                    <m:t>𝑙</m:t>
                                                  </m:r>
                                                  <m:r>
                                                    <a:rPr lang="zh-CN" altLang="en-US">
                                                      <a:latin typeface="Cambria Math" panose="02040503050406030204" pitchFamily="18" charset="0"/>
                                                    </a:rPr>
                                                    <m:t>+1</m:t>
                                                  </m:r>
                                                </m:e>
                                              </m:d>
                                            </m:sup>
                                          </m:sSup>
                                        </m:e>
                                      </m:d>
                                    </m:e>
                                    <m:sup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𝑇</m:t>
                                      </m:r>
                                    </m:sup>
                                  </m:sSup>
                                  <m:sSup>
                                    <m:sSup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𝛿</m:t>
                                      </m:r>
                                    </m:e>
                                    <m:sup>
                                      <m:d>
                                        <m:d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𝑙</m:t>
                                          </m:r>
                                          <m:r>
                                            <a:rPr lang="zh-CN" altLang="en-US" i="0">
                                              <a:latin typeface="Cambria Math" panose="02040503050406030204" pitchFamily="18" charset="0"/>
                                            </a:rPr>
                                            <m:t>+1</m:t>
                                          </m:r>
                                        </m:e>
                                      </m:d>
                                    </m:sup>
                                  </m:sSup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=1…</m:t>
                                  </m:r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  <m:r>
                                    <a:rPr lang="zh-CN" altLang="en-US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&amp;</m:t>
                              </m:r>
                              <m:nary>
                                <m:naryPr>
                                  <m:chr m:val="∑"/>
                                  <m:limLoc m:val="undOvr"/>
                                  <m:grow m:val="on"/>
                                  <m:supHide m:val="on"/>
                                  <m:ctrlP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sub>
                                <m:sup/>
                                <m:e>
                                  <m:d>
                                    <m:d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zh-CN" alt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𝑘</m:t>
                                          </m:r>
                                        </m:sub>
                                      </m:sSub>
                                    </m:e>
                                  </m:d>
                                  <m:sSup>
                                    <m:sSup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zh-CN" altLang="en-US" i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zh-CN" altLang="en-US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p>
                                        <m:sSupPr>
                                          <m:ctrlPr>
                                            <a:rPr lang="zh-CN" altLang="en-US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pPr>
                                        <m:e>
                                          <m:r>
                                            <a:rPr lang="zh-CN" altLang="en-US" i="1">
                                              <a:latin typeface="Cambria Math" panose="02040503050406030204" pitchFamily="18" charset="0"/>
                                            </a:rPr>
                                            <m:t>𝑧</m:t>
                                          </m:r>
                                        </m:e>
                                        <m:sup>
                                          <m:d>
                                            <m:dPr>
                                              <m:ctrlPr>
                                                <a:rPr lang="zh-CN" altLang="en-US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r>
                                                <a:rPr lang="zh-CN" altLang="en-US" i="1">
                                                  <a:latin typeface="Cambria Math" panose="02040503050406030204" pitchFamily="18" charset="0"/>
                                                </a:rPr>
                                                <m:t>𝐿</m:t>
                                              </m:r>
                                            </m:e>
                                          </m:d>
                                        </m:sup>
                                      </m:sSup>
                                    </m:e>
                                  </m:d>
                                </m:e>
                              </m:nary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CAEF953A-8EA4-EDC7-F9C9-5CB029921CF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8715" y="4747907"/>
                <a:ext cx="6094520" cy="134088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69259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D3E6652-A975-4BF3-B275-D804D05392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模型构建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C25C8D-E130-4B86-A5B3-6F0EB43F30E7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cs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55B5A4-CBC6-495A-8FE1-D5F33DFED01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588" t="13433" r="24588" b="26261"/>
          <a:stretch>
            <a:fillRect/>
          </a:stretch>
        </p:blipFill>
        <p:spPr>
          <a:xfrm>
            <a:off x="1113695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32099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模型构建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82A11DE-C3E3-47BE-8CE0-F20BF232E0A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2843A2B-4267-4771-AF1D-E13FDB71E6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graphicFrame>
        <p:nvGraphicFramePr>
          <p:cNvPr id="50" name="表格 49">
            <a:extLst>
              <a:ext uri="{FF2B5EF4-FFF2-40B4-BE49-F238E27FC236}">
                <a16:creationId xmlns:a16="http://schemas.microsoft.com/office/drawing/2014/main" id="{1B1EC7D7-6CC0-DE2C-C914-D698EB7AD30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1485201"/>
              </p:ext>
            </p:extLst>
          </p:nvPr>
        </p:nvGraphicFramePr>
        <p:xfrm>
          <a:off x="2502639" y="1814774"/>
          <a:ext cx="6010702" cy="466573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98194">
                  <a:extLst>
                    <a:ext uri="{9D8B030D-6E8A-4147-A177-3AD203B41FA5}">
                      <a16:colId xmlns:a16="http://schemas.microsoft.com/office/drawing/2014/main" val="3180742600"/>
                    </a:ext>
                  </a:extLst>
                </a:gridCol>
                <a:gridCol w="3312508">
                  <a:extLst>
                    <a:ext uri="{9D8B030D-6E8A-4147-A177-3AD203B41FA5}">
                      <a16:colId xmlns:a16="http://schemas.microsoft.com/office/drawing/2014/main" val="3811134702"/>
                    </a:ext>
                  </a:extLst>
                </a:gridCol>
              </a:tblGrid>
              <a:tr h="370453">
                <a:tc>
                  <a:txBody>
                    <a:bodyPr/>
                    <a:lstStyle/>
                    <a:p>
                      <a:pPr marL="47625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参数名称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参数值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extLst>
                  <a:ext uri="{0D108BD9-81ED-4DB2-BD59-A6C34878D82A}">
                    <a16:rowId xmlns:a16="http://schemas.microsoft.com/office/drawing/2014/main" val="807322505"/>
                  </a:ext>
                </a:extLst>
              </a:tr>
              <a:tr h="400958">
                <a:tc>
                  <a:txBody>
                    <a:bodyPr/>
                    <a:lstStyle/>
                    <a:p>
                      <a:pPr marL="47625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网络结构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[784,64,10]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extLst>
                  <a:ext uri="{0D108BD9-81ED-4DB2-BD59-A6C34878D82A}">
                    <a16:rowId xmlns:a16="http://schemas.microsoft.com/office/drawing/2014/main" val="2632382007"/>
                  </a:ext>
                </a:extLst>
              </a:tr>
              <a:tr h="565388">
                <a:tc>
                  <a:txBody>
                    <a:bodyPr/>
                    <a:lstStyle/>
                    <a:p>
                      <a:pPr marL="12382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学习率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0.001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extLst>
                  <a:ext uri="{0D108BD9-81ED-4DB2-BD59-A6C34878D82A}">
                    <a16:rowId xmlns:a16="http://schemas.microsoft.com/office/drawing/2014/main" val="89768498"/>
                  </a:ext>
                </a:extLst>
              </a:tr>
              <a:tr h="503146">
                <a:tc>
                  <a:txBody>
                    <a:bodyPr/>
                    <a:lstStyle/>
                    <a:p>
                      <a:pPr marL="123825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kern="100" dirty="0">
                          <a:effectLst/>
                        </a:rPr>
                        <a:t>初始化方法</a:t>
                      </a:r>
                      <a:endParaRPr lang="zh-CN" altLang="zh-CN" sz="105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  <a:p>
                      <a:pPr marL="12382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00" dirty="0">
                          <a:effectLst/>
                        </a:rPr>
                        <a:t>0</a:t>
                      </a:r>
                      <a:r>
                        <a:rPr lang="zh-CN" altLang="en-US" sz="1100" kern="100" dirty="0">
                          <a:effectLst/>
                        </a:rPr>
                        <a:t>值初始化</a:t>
                      </a:r>
                      <a:endParaRPr lang="zh-CN" altLang="zh-CN" sz="105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extLst>
                  <a:ext uri="{0D108BD9-81ED-4DB2-BD59-A6C34878D82A}">
                    <a16:rowId xmlns:a16="http://schemas.microsoft.com/office/drawing/2014/main" val="2269423654"/>
                  </a:ext>
                </a:extLst>
              </a:tr>
              <a:tr h="503146">
                <a:tc>
                  <a:txBody>
                    <a:bodyPr/>
                    <a:lstStyle/>
                    <a:p>
                      <a:pPr marL="12382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altLang="en-US" sz="1100" kern="100" dirty="0">
                          <a:effectLst/>
                        </a:rPr>
                        <a:t>激活函数</a:t>
                      </a:r>
                      <a:endParaRPr lang="zh-CN" altLang="zh-CN" sz="105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00" dirty="0">
                          <a:effectLst/>
                        </a:rPr>
                        <a:t>Sigmoid</a:t>
                      </a:r>
                      <a:endParaRPr lang="zh-CN" altLang="zh-CN" sz="105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extLst>
                  <a:ext uri="{0D108BD9-81ED-4DB2-BD59-A6C34878D82A}">
                    <a16:rowId xmlns:a16="http://schemas.microsoft.com/office/drawing/2014/main" val="1513216649"/>
                  </a:ext>
                </a:extLst>
              </a:tr>
              <a:tr h="714933">
                <a:tc>
                  <a:txBody>
                    <a:bodyPr/>
                    <a:lstStyle/>
                    <a:p>
                      <a:pPr marL="47625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损失函数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 err="1">
                          <a:effectLst/>
                        </a:rPr>
                        <a:t>C</a:t>
                      </a:r>
                      <a:r>
                        <a:rPr lang="en-US" altLang="zh-CN" sz="1200" kern="100" dirty="0" err="1">
                          <a:effectLst/>
                        </a:rPr>
                        <a:t>rossEntropyLoss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extLst>
                  <a:ext uri="{0D108BD9-81ED-4DB2-BD59-A6C34878D82A}">
                    <a16:rowId xmlns:a16="http://schemas.microsoft.com/office/drawing/2014/main" val="1660686231"/>
                  </a:ext>
                </a:extLst>
              </a:tr>
              <a:tr h="400958">
                <a:tc>
                  <a:txBody>
                    <a:bodyPr/>
                    <a:lstStyle/>
                    <a:p>
                      <a:pPr marL="47625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激活函数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sigmoid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extLst>
                  <a:ext uri="{0D108BD9-81ED-4DB2-BD59-A6C34878D82A}">
                    <a16:rowId xmlns:a16="http://schemas.microsoft.com/office/drawing/2014/main" val="3990368201"/>
                  </a:ext>
                </a:extLst>
              </a:tr>
              <a:tr h="400958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epochs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100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extLst>
                  <a:ext uri="{0D108BD9-81ED-4DB2-BD59-A6C34878D82A}">
                    <a16:rowId xmlns:a16="http://schemas.microsoft.com/office/drawing/2014/main" val="837173228"/>
                  </a:ext>
                </a:extLst>
              </a:tr>
              <a:tr h="400958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batch_size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128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extLst>
                  <a:ext uri="{0D108BD9-81ED-4DB2-BD59-A6C34878D82A}">
                    <a16:rowId xmlns:a16="http://schemas.microsoft.com/office/drawing/2014/main" val="2331307871"/>
                  </a:ext>
                </a:extLst>
              </a:tr>
              <a:tr h="404834">
                <a:tc>
                  <a:txBody>
                    <a:bodyPr/>
                    <a:lstStyle/>
                    <a:p>
                      <a:pPr marL="4572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optimizer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SGD/Adam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extLst>
                  <a:ext uri="{0D108BD9-81ED-4DB2-BD59-A6C34878D82A}">
                    <a16:rowId xmlns:a16="http://schemas.microsoft.com/office/drawing/2014/main" val="1888144978"/>
                  </a:ext>
                </a:extLst>
              </a:tr>
            </a:tbl>
          </a:graphicData>
        </a:graphic>
      </p:graphicFrame>
      <p:sp>
        <p:nvSpPr>
          <p:cNvPr id="52" name="文本框 51">
            <a:extLst>
              <a:ext uri="{FF2B5EF4-FFF2-40B4-BE49-F238E27FC236}">
                <a16:creationId xmlns:a16="http://schemas.microsoft.com/office/drawing/2014/main" id="{8F3D688A-3FED-AD6B-FCF3-C7FAB80B9D7E}"/>
              </a:ext>
            </a:extLst>
          </p:cNvPr>
          <p:cNvSpPr txBox="1"/>
          <p:nvPr/>
        </p:nvSpPr>
        <p:spPr>
          <a:xfrm>
            <a:off x="2398374" y="1039206"/>
            <a:ext cx="6557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设置如下参数，分别使用</a:t>
            </a:r>
            <a:r>
              <a:rPr lang="en-US" altLang="zh-CN" dirty="0" err="1"/>
              <a:t>pytorch</a:t>
            </a:r>
            <a:r>
              <a:rPr lang="zh-CN" altLang="en-US" dirty="0"/>
              <a:t>框架和自己实现的神经网络进行</a:t>
            </a:r>
            <a:r>
              <a:rPr lang="en-US" altLang="zh-CN" dirty="0"/>
              <a:t>100</a:t>
            </a:r>
            <a:r>
              <a:rPr lang="zh-CN" altLang="en-US" dirty="0"/>
              <a:t>个</a:t>
            </a:r>
            <a:r>
              <a:rPr lang="en-US" altLang="zh-CN" dirty="0"/>
              <a:t>epoch</a:t>
            </a:r>
            <a:r>
              <a:rPr lang="zh-CN" altLang="en-US" dirty="0"/>
              <a:t>的训练。</a:t>
            </a:r>
          </a:p>
        </p:txBody>
      </p:sp>
    </p:spTree>
    <p:extLst>
      <p:ext uri="{BB962C8B-B14F-4D97-AF65-F5344CB8AC3E}">
        <p14:creationId xmlns:p14="http://schemas.microsoft.com/office/powerpoint/2010/main" val="31682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模型构建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82A11DE-C3E3-47BE-8CE0-F20BF232E0A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2843A2B-4267-4771-AF1D-E13FDB71E6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A31E41-0ED2-A7C7-37C7-E27B37EC66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98937" y="749542"/>
            <a:ext cx="6104933" cy="487319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B111BE3-D763-AD67-F187-FB36E60232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8920" y="749542"/>
            <a:ext cx="6079980" cy="4873196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F45BC83-16B1-C29F-20A7-3FB7277B7945}"/>
              </a:ext>
            </a:extLst>
          </p:cNvPr>
          <p:cNvSpPr txBox="1"/>
          <p:nvPr/>
        </p:nvSpPr>
        <p:spPr>
          <a:xfrm>
            <a:off x="2183042" y="5559157"/>
            <a:ext cx="1181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准确率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2B5EADA-9F67-1D76-8033-FD4C01DD738F}"/>
              </a:ext>
            </a:extLst>
          </p:cNvPr>
          <p:cNvSpPr txBox="1"/>
          <p:nvPr/>
        </p:nvSpPr>
        <p:spPr>
          <a:xfrm>
            <a:off x="8287975" y="5559157"/>
            <a:ext cx="1181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训练误差</a:t>
            </a:r>
          </a:p>
        </p:txBody>
      </p:sp>
    </p:spTree>
    <p:extLst>
      <p:ext uri="{BB962C8B-B14F-4D97-AF65-F5344CB8AC3E}">
        <p14:creationId xmlns:p14="http://schemas.microsoft.com/office/powerpoint/2010/main" val="34132553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占位符 6">
            <a:extLst>
              <a:ext uri="{FF2B5EF4-FFF2-40B4-BE49-F238E27FC236}">
                <a16:creationId xmlns:a16="http://schemas.microsoft.com/office/drawing/2014/main" id="{47E0EAF2-E971-4BFD-8F0E-AC97A22EDC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模型构建</a:t>
            </a: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82A11DE-C3E3-47BE-8CE0-F20BF232E0A0}"/>
              </a:ext>
            </a:extLst>
          </p:cNvPr>
          <p:cNvSpPr>
            <a:spLocks noGrp="1"/>
          </p:cNvSpPr>
          <p:nvPr>
            <p:ph type="dt" sz="half" idx="14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r>
              <a:rPr lang="zh-CN" altLang="en-US" i="1" spc="300">
                <a:solidFill>
                  <a:schemeClr val="accent1"/>
                </a:solidFill>
                <a:latin typeface="+mn-ea"/>
                <a:cs typeface="+mn-ea"/>
              </a:rPr>
              <a:t>止于至善</a:t>
            </a:r>
            <a:endParaRPr lang="zh-CN" altLang="en-US" spc="300" dirty="0">
              <a:solidFill>
                <a:schemeClr val="bg1">
                  <a:lumMod val="75000"/>
                </a:schemeClr>
              </a:solidFill>
              <a:cs typeface="+mn-ea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02843A2B-4267-4771-AF1D-E13FDB71E6EE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C79ECAFE-A460-4E13-ABCB-32CAE6136244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2B5EADA-9F67-1D76-8033-FD4C01DD738F}"/>
              </a:ext>
            </a:extLst>
          </p:cNvPr>
          <p:cNvSpPr txBox="1"/>
          <p:nvPr/>
        </p:nvSpPr>
        <p:spPr>
          <a:xfrm>
            <a:off x="1483263" y="1373866"/>
            <a:ext cx="787394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后面将以自己基于</a:t>
            </a:r>
            <a:r>
              <a:rPr lang="en-US" altLang="zh-CN" dirty="0" err="1"/>
              <a:t>numpy</a:t>
            </a:r>
            <a:r>
              <a:rPr lang="zh-CN" altLang="en-US" dirty="0"/>
              <a:t>实现的</a:t>
            </a:r>
            <a:r>
              <a:rPr lang="en-US" altLang="zh-CN" dirty="0"/>
              <a:t>Adam</a:t>
            </a:r>
            <a:r>
              <a:rPr lang="zh-CN" altLang="en-US" dirty="0"/>
              <a:t>优化算法基础进行研究参数初始化，学习率设置等因素对于神经网络训练的影响。</a:t>
            </a: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D6F3D5F0-F24A-7869-BE14-7D1EBC2D18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5399038"/>
              </p:ext>
            </p:extLst>
          </p:nvPr>
        </p:nvGraphicFramePr>
        <p:xfrm>
          <a:off x="2383841" y="2244237"/>
          <a:ext cx="6072790" cy="376742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726065">
                  <a:extLst>
                    <a:ext uri="{9D8B030D-6E8A-4147-A177-3AD203B41FA5}">
                      <a16:colId xmlns:a16="http://schemas.microsoft.com/office/drawing/2014/main" val="4202508970"/>
                    </a:ext>
                  </a:extLst>
                </a:gridCol>
                <a:gridCol w="3346725">
                  <a:extLst>
                    <a:ext uri="{9D8B030D-6E8A-4147-A177-3AD203B41FA5}">
                      <a16:colId xmlns:a16="http://schemas.microsoft.com/office/drawing/2014/main" val="1992708697"/>
                    </a:ext>
                  </a:extLst>
                </a:gridCol>
              </a:tblGrid>
              <a:tr h="369731">
                <a:tc>
                  <a:txBody>
                    <a:bodyPr/>
                    <a:lstStyle/>
                    <a:p>
                      <a:pPr marL="47625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参数名称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tc>
                  <a:txBody>
                    <a:bodyPr/>
                    <a:lstStyle/>
                    <a:p>
                      <a:pPr marL="20193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参数值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extLst>
                  <a:ext uri="{0D108BD9-81ED-4DB2-BD59-A6C34878D82A}">
                    <a16:rowId xmlns:a16="http://schemas.microsoft.com/office/drawing/2014/main" val="2517263157"/>
                  </a:ext>
                </a:extLst>
              </a:tr>
              <a:tr h="400176">
                <a:tc>
                  <a:txBody>
                    <a:bodyPr/>
                    <a:lstStyle/>
                    <a:p>
                      <a:pPr marL="47625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200" kern="100">
                          <a:effectLst/>
                        </a:rPr>
                        <a:t>网络结构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[784,64,32,10]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extLst>
                  <a:ext uri="{0D108BD9-81ED-4DB2-BD59-A6C34878D82A}">
                    <a16:rowId xmlns:a16="http://schemas.microsoft.com/office/drawing/2014/main" val="1301879359"/>
                  </a:ext>
                </a:extLst>
              </a:tr>
              <a:tr h="400176">
                <a:tc>
                  <a:txBody>
                    <a:bodyPr/>
                    <a:lstStyle/>
                    <a:p>
                      <a:pPr marL="12382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学习率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0.0001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extLst>
                  <a:ext uri="{0D108BD9-81ED-4DB2-BD59-A6C34878D82A}">
                    <a16:rowId xmlns:a16="http://schemas.microsoft.com/office/drawing/2014/main" val="2516226006"/>
                  </a:ext>
                </a:extLst>
              </a:tr>
              <a:tr h="482477">
                <a:tc>
                  <a:txBody>
                    <a:bodyPr/>
                    <a:lstStyle/>
                    <a:p>
                      <a:pPr marL="123825" marR="0" lvl="0" indent="0" algn="l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100" kern="100" dirty="0">
                          <a:effectLst/>
                        </a:rPr>
                        <a:t>激活函数</a:t>
                      </a:r>
                      <a:endParaRPr lang="zh-CN" altLang="zh-CN" sz="105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  <a:p>
                      <a:pPr marL="123825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kern="100" dirty="0">
                          <a:effectLst/>
                        </a:rPr>
                        <a:t>Sigmoid</a:t>
                      </a:r>
                      <a:endParaRPr lang="zh-CN" altLang="zh-CN" sz="105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extLst>
                  <a:ext uri="{0D108BD9-81ED-4DB2-BD59-A6C34878D82A}">
                    <a16:rowId xmlns:a16="http://schemas.microsoft.com/office/drawing/2014/main" val="3976182511"/>
                  </a:ext>
                </a:extLst>
              </a:tr>
              <a:tr h="501596">
                <a:tc>
                  <a:txBody>
                    <a:bodyPr/>
                    <a:lstStyle/>
                    <a:p>
                      <a:pPr marL="47625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200" kern="100">
                          <a:effectLst/>
                        </a:rPr>
                        <a:t>损失函数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 err="1">
                          <a:effectLst/>
                        </a:rPr>
                        <a:t>C</a:t>
                      </a:r>
                      <a:r>
                        <a:rPr lang="en-US" altLang="zh-CN" sz="1200" kern="100" dirty="0" err="1">
                          <a:effectLst/>
                        </a:rPr>
                        <a:t>rossEntropyLoss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extLst>
                  <a:ext uri="{0D108BD9-81ED-4DB2-BD59-A6C34878D82A}">
                    <a16:rowId xmlns:a16="http://schemas.microsoft.com/office/drawing/2014/main" val="2829559945"/>
                  </a:ext>
                </a:extLst>
              </a:tr>
              <a:tr h="400176">
                <a:tc>
                  <a:txBody>
                    <a:bodyPr/>
                    <a:lstStyle/>
                    <a:p>
                      <a:pPr marL="47625" algn="just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zh-CN" sz="1200" kern="100" dirty="0">
                          <a:effectLst/>
                        </a:rPr>
                        <a:t>激活函数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sigmoid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extLst>
                  <a:ext uri="{0D108BD9-81ED-4DB2-BD59-A6C34878D82A}">
                    <a16:rowId xmlns:a16="http://schemas.microsoft.com/office/drawing/2014/main" val="1154151085"/>
                  </a:ext>
                </a:extLst>
              </a:tr>
              <a:tr h="400176">
                <a:tc>
                  <a:txBody>
                    <a:bodyPr/>
                    <a:lstStyle/>
                    <a:p>
                      <a:pPr algn="l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epochs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500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extLst>
                  <a:ext uri="{0D108BD9-81ED-4DB2-BD59-A6C34878D82A}">
                    <a16:rowId xmlns:a16="http://schemas.microsoft.com/office/drawing/2014/main" val="3381306661"/>
                  </a:ext>
                </a:extLst>
              </a:tr>
              <a:tr h="400176">
                <a:tc>
                  <a:txBody>
                    <a:bodyPr/>
                    <a:lstStyle/>
                    <a:p>
                      <a:pPr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batch_size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>
                          <a:effectLst/>
                        </a:rPr>
                        <a:t>128</a:t>
                      </a:r>
                      <a:endParaRPr lang="zh-CN" sz="1100" kern="10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extLst>
                  <a:ext uri="{0D108BD9-81ED-4DB2-BD59-A6C34878D82A}">
                    <a16:rowId xmlns:a16="http://schemas.microsoft.com/office/drawing/2014/main" val="678796023"/>
                  </a:ext>
                </a:extLst>
              </a:tr>
              <a:tr h="404045">
                <a:tc>
                  <a:txBody>
                    <a:bodyPr/>
                    <a:lstStyle/>
                    <a:p>
                      <a:pPr marL="45720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optimizer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800"/>
                        </a:spcAft>
                      </a:pPr>
                      <a:r>
                        <a:rPr lang="en-US" sz="1200" kern="100" dirty="0">
                          <a:effectLst/>
                        </a:rPr>
                        <a:t>Adam</a:t>
                      </a:r>
                      <a:endParaRPr lang="zh-CN" sz="1100" kern="100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76200" marR="76200" marT="38735" marB="0"/>
                </a:tc>
                <a:extLst>
                  <a:ext uri="{0D108BD9-81ED-4DB2-BD59-A6C34878D82A}">
                    <a16:rowId xmlns:a16="http://schemas.microsoft.com/office/drawing/2014/main" val="12703088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73457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D45DD76-8183-42DD-A211-A729393B43E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ea typeface="+mn-ea"/>
                <a:cs typeface="+mn-ea"/>
              </a:rPr>
              <a:t>初始化参数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441CD79-00DF-4A3A-BB62-56E611C95A85}"/>
              </a:ext>
            </a:extLst>
          </p:cNvPr>
          <p:cNvSpPr>
            <a:spLocks noGrp="1"/>
          </p:cNvSpPr>
          <p:nvPr>
            <p:ph type="dt" sz="half" idx="12"/>
          </p:nvPr>
        </p:nvSpPr>
        <p:spPr>
          <a:xfrm>
            <a:off x="660400" y="6235702"/>
            <a:ext cx="3342640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1" u="none" strike="noStrike" kern="1200" cap="none" spc="300" normalizeH="0" baseline="0" noProof="0">
                <a:ln>
                  <a:noFill/>
                </a:ln>
                <a:solidFill>
                  <a:srgbClr val="445437"/>
                </a:solidFill>
                <a:effectLst/>
                <a:uLnTx/>
                <a:uFillTx/>
                <a:latin typeface="Microsoft YaHei"/>
                <a:ea typeface="Microsoft YaHei"/>
                <a:cs typeface="+mn-ea"/>
              </a:rPr>
              <a:t>止于至善</a:t>
            </a:r>
            <a:endParaRPr kumimoji="0" lang="zh-CN" altLang="en-US" sz="1400" b="0" i="0" u="none" strike="noStrike" kern="1200" cap="none" spc="300" normalizeH="0" baseline="0" noProof="0" dirty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Arial"/>
              <a:ea typeface="Microsoft YaHei"/>
              <a:cs typeface="+mn-ea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BA37264-67D4-4BC0-9A67-13CBC65D4E6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4588" t="13433" r="24588" b="26261"/>
          <a:stretch>
            <a:fillRect/>
          </a:stretch>
        </p:blipFill>
        <p:spPr>
          <a:xfrm>
            <a:off x="1115807" y="1342785"/>
            <a:ext cx="2977628" cy="3209636"/>
          </a:xfrm>
          <a:custGeom>
            <a:avLst/>
            <a:gdLst>
              <a:gd name="connsiteX0" fmla="*/ 0 w 2977628"/>
              <a:gd name="connsiteY0" fmla="*/ 0 h 3209636"/>
              <a:gd name="connsiteX1" fmla="*/ 2977628 w 2977628"/>
              <a:gd name="connsiteY1" fmla="*/ 0 h 3209636"/>
              <a:gd name="connsiteX2" fmla="*/ 2977628 w 2977628"/>
              <a:gd name="connsiteY2" fmla="*/ 3209636 h 3209636"/>
              <a:gd name="connsiteX3" fmla="*/ 0 w 2977628"/>
              <a:gd name="connsiteY3" fmla="*/ 3209636 h 32096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77628" h="3209636">
                <a:moveTo>
                  <a:pt x="0" y="0"/>
                </a:moveTo>
                <a:lnTo>
                  <a:pt x="2977628" y="0"/>
                </a:lnTo>
                <a:lnTo>
                  <a:pt x="2977628" y="3209636"/>
                </a:lnTo>
                <a:lnTo>
                  <a:pt x="0" y="320963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9330923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SEU">
      <a:dk1>
        <a:sysClr val="windowText" lastClr="000000"/>
      </a:dk1>
      <a:lt1>
        <a:sysClr val="window" lastClr="FFFFFF"/>
      </a:lt1>
      <a:dk2>
        <a:srgbClr val="44546A"/>
      </a:dk2>
      <a:lt2>
        <a:srgbClr val="E3E1DD"/>
      </a:lt2>
      <a:accent1>
        <a:srgbClr val="445437"/>
      </a:accent1>
      <a:accent2>
        <a:srgbClr val="FFCC00"/>
      </a:accent2>
      <a:accent3>
        <a:srgbClr val="2872A1"/>
      </a:accent3>
      <a:accent4>
        <a:srgbClr val="FCB322"/>
      </a:accent4>
      <a:accent5>
        <a:srgbClr val="EA6C00"/>
      </a:accent5>
      <a:accent6>
        <a:srgbClr val="70AD47"/>
      </a:accent6>
      <a:hlink>
        <a:srgbClr val="0563C1"/>
      </a:hlink>
      <a:folHlink>
        <a:srgbClr val="954F72"/>
      </a:folHlink>
    </a:clrScheme>
    <a:fontScheme name="htvr4vcz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/>
        </a:solidFill>
        <a:ln w="12700">
          <a:noFill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  <a:lnDef>
      <a:spPr>
        <a:ln w="12700">
          <a:solidFill>
            <a:schemeClr val="bg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975</TotalTime>
  <Words>614</Words>
  <Application>Microsoft Office PowerPoint</Application>
  <PresentationFormat>宽屏</PresentationFormat>
  <Paragraphs>146</Paragraphs>
  <Slides>18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等线</vt:lpstr>
      <vt:lpstr>微软雅黑</vt:lpstr>
      <vt:lpstr>微软雅黑</vt:lpstr>
      <vt:lpstr>Arial</vt:lpstr>
      <vt:lpstr>Calibri</vt:lpstr>
      <vt:lpstr>Cambria Math</vt:lpstr>
      <vt:lpstr>Century Gothic</vt:lpstr>
      <vt:lpstr>Segoe UI</vt:lpstr>
      <vt:lpstr>Segoe UI Light</vt:lpstr>
      <vt:lpstr>Office 主题​​</vt:lpstr>
      <vt:lpstr>2_OfficePLUS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GTD0402</dc:creator>
  <cp:lastModifiedBy>力</cp:lastModifiedBy>
  <cp:revision>50</cp:revision>
  <dcterms:created xsi:type="dcterms:W3CDTF">2019-03-11T14:11:26Z</dcterms:created>
  <dcterms:modified xsi:type="dcterms:W3CDTF">2022-10-28T12:07:32Z</dcterms:modified>
</cp:coreProperties>
</file>